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64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9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2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7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9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E79C-6483-4C9D-8F70-780F6BF4CE71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57" b="90357" l="13600" r="9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676">
            <a:off x="343250" y="-1555795"/>
            <a:ext cx="9871872" cy="552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206" y="156754"/>
            <a:ext cx="10210800" cy="1550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ILMU PENGETHUAN ALAM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74" y="3140529"/>
            <a:ext cx="3717471" cy="37174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016" y="4140284"/>
            <a:ext cx="2329543" cy="18843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</a:t>
            </a:r>
            <a:r>
              <a:rPr lang="en-US" dirty="0" err="1" smtClean="0">
                <a:latin typeface="Arial Rounded MT Bold" panose="020F0704030504030204" pitchFamily="34" charset="0"/>
              </a:rPr>
              <a:t>Kelompok</a:t>
            </a:r>
            <a:r>
              <a:rPr lang="en-US" dirty="0" smtClean="0">
                <a:latin typeface="Arial Rounded MT Bold" panose="020F0704030504030204" pitchFamily="34" charset="0"/>
              </a:rPr>
              <a:t>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j-lt"/>
              </a:rPr>
              <a:t>Miftah</a:t>
            </a:r>
            <a:endParaRPr lang="en-US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j-lt"/>
              </a:rPr>
              <a:t>Nuraini</a:t>
            </a:r>
            <a:endParaRPr lang="en-US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    </a:t>
            </a:r>
            <a:r>
              <a:rPr lang="en-US" b="1" dirty="0" err="1" smtClean="0">
                <a:latin typeface="+mj-lt"/>
              </a:rPr>
              <a:t>Syifa</a:t>
            </a:r>
            <a:endParaRPr lang="en-US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  </a:t>
            </a:r>
            <a:r>
              <a:rPr lang="en-US" b="1" dirty="0" err="1" smtClean="0">
                <a:latin typeface="+mj-lt"/>
              </a:rPr>
              <a:t>Tantri</a:t>
            </a:r>
            <a:endParaRPr lang="en-GB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256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 ILMU PENGETHUAN ALAM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2022-04-16T11:16:32Z</dcterms:created>
  <dcterms:modified xsi:type="dcterms:W3CDTF">2022-04-16T11:40:30Z</dcterms:modified>
</cp:coreProperties>
</file>