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文學數位應用與實作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３Ｄ列印　社團簽到盒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網頁</a:t>
            </a:r>
            <a:r>
              <a:rPr lang="zh-TW" altLang="en-US" sz="4000" dirty="0" smtClean="0"/>
              <a:t>設計　遊戲設計研究社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4723132"/>
            <a:ext cx="9440034" cy="1049867"/>
          </a:xfrm>
        </p:spPr>
        <p:txBody>
          <a:bodyPr/>
          <a:lstStyle/>
          <a:p>
            <a:r>
              <a:rPr lang="zh-TW" altLang="en-US" dirty="0" smtClean="0"/>
              <a:t>梁霆康</a:t>
            </a:r>
            <a:endParaRPr lang="en-US" altLang="zh-TW" dirty="0" smtClean="0"/>
          </a:p>
          <a:p>
            <a:r>
              <a:rPr lang="zh-TW" altLang="en-US" dirty="0" smtClean="0"/>
              <a:t>中文三　</a:t>
            </a:r>
            <a:r>
              <a:rPr lang="en-US" altLang="zh-TW" dirty="0" smtClean="0"/>
              <a:t>B02101056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0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2847833"/>
            <a:ext cx="10353762" cy="970450"/>
          </a:xfrm>
        </p:spPr>
        <p:txBody>
          <a:bodyPr>
            <a:normAutofit/>
          </a:bodyPr>
          <a:lstStyle/>
          <a:p>
            <a:r>
              <a:rPr lang="zh-TW" altLang="en-US" dirty="0"/>
              <a:t>３Ｄ列印　社團簽到</a:t>
            </a:r>
            <a:r>
              <a:rPr lang="zh-TW" altLang="en-US" dirty="0" smtClean="0"/>
              <a:t>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55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33" y="1094825"/>
            <a:ext cx="4629885" cy="4831185"/>
          </a:xfrm>
        </p:spPr>
      </p:pic>
    </p:spTree>
    <p:extLst>
      <p:ext uri="{BB962C8B-B14F-4D97-AF65-F5344CB8AC3E}">
        <p14:creationId xmlns:p14="http://schemas.microsoft.com/office/powerpoint/2010/main" val="7547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2847833"/>
            <a:ext cx="10353762" cy="970450"/>
          </a:xfrm>
        </p:spPr>
        <p:txBody>
          <a:bodyPr>
            <a:normAutofit/>
          </a:bodyPr>
          <a:lstStyle/>
          <a:p>
            <a:r>
              <a:rPr lang="zh-TW" altLang="en-US" dirty="0"/>
              <a:t>網頁設計　遊戲設計研究社</a:t>
            </a:r>
          </a:p>
        </p:txBody>
      </p:sp>
    </p:spTree>
    <p:extLst>
      <p:ext uri="{BB962C8B-B14F-4D97-AF65-F5344CB8AC3E}">
        <p14:creationId xmlns:p14="http://schemas.microsoft.com/office/powerpoint/2010/main" val="8905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作為一社團資訊平台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申請加入社團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成員名單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社課時間或活動資訊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照片</a:t>
            </a:r>
            <a:endParaRPr lang="en-US" altLang="zh-TW" dirty="0"/>
          </a:p>
          <a:p>
            <a:pPr lvl="1"/>
            <a:r>
              <a:rPr lang="zh-TW" altLang="en-US" dirty="0" smtClean="0"/>
              <a:t>作品展示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08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社團結構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部門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行政部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公關部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建構部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風格部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機制部</a:t>
            </a:r>
            <a:endParaRPr lang="en-US" altLang="zh-TW" dirty="0" smtClean="0"/>
          </a:p>
          <a:p>
            <a:pPr lvl="0">
              <a:buClr>
                <a:srgbClr val="DADADA"/>
              </a:buClr>
            </a:pPr>
            <a:r>
              <a:rPr lang="zh-TW" alt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新</a:t>
            </a:r>
            <a:r>
              <a:rPr lang="zh-TW" altLang="en-US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成員該如何選擇部門？</a:t>
            </a:r>
            <a:endParaRPr lang="en-US" altLang="zh-TW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1"/>
            <a:r>
              <a:rPr lang="zh-TW" altLang="en-US" dirty="0" smtClean="0"/>
              <a:t>適性測驗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23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118131"/>
            <a:ext cx="10353762" cy="970450"/>
          </a:xfrm>
        </p:spPr>
        <p:txBody>
          <a:bodyPr/>
          <a:lstStyle/>
          <a:p>
            <a:r>
              <a:rPr lang="zh-TW" altLang="en-US" dirty="0" smtClean="0"/>
              <a:t>網頁展示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93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8</TotalTime>
  <Words>60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Calisto MT</vt:lpstr>
      <vt:lpstr>Trebuchet MS</vt:lpstr>
      <vt:lpstr>Wingdings 2</vt:lpstr>
      <vt:lpstr>石板</vt:lpstr>
      <vt:lpstr>文學數位應用與實作 ３Ｄ列印　社團簽到盒 網頁設計　遊戲設計研究社</vt:lpstr>
      <vt:lpstr>３Ｄ列印　社團簽到盒</vt:lpstr>
      <vt:lpstr>PowerPoint 簡報</vt:lpstr>
      <vt:lpstr>網頁設計　遊戲設計研究社</vt:lpstr>
      <vt:lpstr>目標</vt:lpstr>
      <vt:lpstr>社團結構</vt:lpstr>
      <vt:lpstr>網頁展示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文學數位應用與實作 網頁設計　遊戲設計研究社</dc:title>
  <dc:creator>Zifa</dc:creator>
  <cp:lastModifiedBy>Zifa</cp:lastModifiedBy>
  <cp:revision>2</cp:revision>
  <dcterms:created xsi:type="dcterms:W3CDTF">2016-06-21T05:38:58Z</dcterms:created>
  <dcterms:modified xsi:type="dcterms:W3CDTF">2016-06-21T11:02:25Z</dcterms:modified>
</cp:coreProperties>
</file>