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3" roundtripDataSignature="AMtx7mgNLJPDgOmi7+1y02AwXLsifJuI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f8b2df67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6f8b2df67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f8b2df67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6f8b2df67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f8b2df67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6f8b2df67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fa40cf19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6fa40cf19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2352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30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30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35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30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35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30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30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30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30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39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39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39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3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39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39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39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39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39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3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39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39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39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3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39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39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39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39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39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39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39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3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3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3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3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3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3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3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3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3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" name="Google Shape;39;p31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32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43" name="Google Shape;43;p32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32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33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0" name="Google Shape;50;p3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3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3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33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34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8" name="Google Shape;58;p3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3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35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4" name="Google Shape;64;p3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3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35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35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36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36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36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36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36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36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3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36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36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36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36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36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36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36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36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36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3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36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36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36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37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3" name="Google Shape;93;p3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3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37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37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3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38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38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38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38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learn.adafruit.com/thermistor/using-a-thermistor" TargetMode="External"/><Relationship Id="rId4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"/>
          <p:cNvSpPr txBox="1"/>
          <p:nvPr>
            <p:ph type="ctrTitle"/>
          </p:nvPr>
        </p:nvSpPr>
        <p:spPr>
          <a:xfrm>
            <a:off x="3537150" y="1578400"/>
            <a:ext cx="5141100" cy="17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sz="3000"/>
              <a:t>Custom Firmware for xDot</a:t>
            </a:r>
            <a:endParaRPr sz="3000"/>
          </a:p>
        </p:txBody>
      </p:sp>
      <p:sp>
        <p:nvSpPr>
          <p:cNvPr id="135" name="Google Shape;135;p1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Group: Zifan Wang, Yuhan Qiu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"/>
          <p:cNvSpPr txBox="1"/>
          <p:nvPr>
            <p:ph type="title"/>
          </p:nvPr>
        </p:nvSpPr>
        <p:spPr>
          <a:xfrm>
            <a:off x="301750" y="409075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/>
              <a:t>Outline</a:t>
            </a:r>
            <a:endParaRPr/>
          </a:p>
        </p:txBody>
      </p:sp>
      <p:sp>
        <p:nvSpPr>
          <p:cNvPr id="141" name="Google Shape;141;p2"/>
          <p:cNvSpPr txBox="1"/>
          <p:nvPr/>
        </p:nvSpPr>
        <p:spPr>
          <a:xfrm>
            <a:off x="465675" y="1411100"/>
            <a:ext cx="4423200" cy="3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AutoNum type="arabicPeriod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xDot Hello World p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rogram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AutoNum type="arabicPeriod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xDot Temperature Reading program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AutoNum type="arabicPeriod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xDot Audio Detection program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"/>
          <p:cNvSpPr txBox="1"/>
          <p:nvPr>
            <p:ph type="title"/>
          </p:nvPr>
        </p:nvSpPr>
        <p:spPr>
          <a:xfrm>
            <a:off x="1297500" y="38670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Hello World Program</a:t>
            </a:r>
            <a:endParaRPr/>
          </a:p>
        </p:txBody>
      </p:sp>
      <p:sp>
        <p:nvSpPr>
          <p:cNvPr id="147" name="Google Shape;147;p3"/>
          <p:cNvSpPr txBox="1"/>
          <p:nvPr>
            <p:ph idx="1" type="body"/>
          </p:nvPr>
        </p:nvSpPr>
        <p:spPr>
          <a:xfrm>
            <a:off x="1217325" y="8483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Import mbed-os-example-blinky 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Compile code 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Download .bin file to xDot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After </a:t>
            </a:r>
            <a:r>
              <a:rPr lang="en"/>
              <a:t>transmission</a:t>
            </a:r>
            <a:r>
              <a:rPr lang="en"/>
              <a:t>, reset the xDot</a:t>
            </a:r>
            <a:endParaRPr/>
          </a:p>
        </p:txBody>
      </p:sp>
      <p:pic>
        <p:nvPicPr>
          <p:cNvPr id="148" name="Google Shape;148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5512" y="1941625"/>
            <a:ext cx="6932975" cy="3028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f8b2df672_0_17"/>
          <p:cNvSpPr txBox="1"/>
          <p:nvPr>
            <p:ph type="title"/>
          </p:nvPr>
        </p:nvSpPr>
        <p:spPr>
          <a:xfrm>
            <a:off x="1297500" y="38670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Hello World Program</a:t>
            </a:r>
            <a:endParaRPr/>
          </a:p>
        </p:txBody>
      </p:sp>
      <p:sp>
        <p:nvSpPr>
          <p:cNvPr id="154" name="Google Shape;154;g6f8b2df672_0_17"/>
          <p:cNvSpPr txBox="1"/>
          <p:nvPr>
            <p:ph idx="1" type="body"/>
          </p:nvPr>
        </p:nvSpPr>
        <p:spPr>
          <a:xfrm>
            <a:off x="1231300" y="11161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following figure shows the hello world program result. They shows the xDot system info. </a:t>
            </a:r>
            <a:endParaRPr/>
          </a:p>
        </p:txBody>
      </p:sp>
      <p:pic>
        <p:nvPicPr>
          <p:cNvPr id="155" name="Google Shape;155;g6f8b2df672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7175" y="1807688"/>
            <a:ext cx="4019550" cy="32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Temperature Reading Program</a:t>
            </a:r>
            <a:endParaRPr/>
          </a:p>
        </p:txBody>
      </p:sp>
      <p:sp>
        <p:nvSpPr>
          <p:cNvPr id="161" name="Google Shape;161;p4"/>
          <p:cNvSpPr txBox="1"/>
          <p:nvPr>
            <p:ph idx="1" type="body"/>
          </p:nvPr>
        </p:nvSpPr>
        <p:spPr>
          <a:xfrm>
            <a:off x="1297500" y="12068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Steps: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Based on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https://learn.adafruit.com/thermistor/using-a-thermistor</a:t>
            </a:r>
            <a:r>
              <a:rPr lang="en"/>
              <a:t>, connect thermistor to xDot. We define Pin GND as ground port,  Pin 15 (GPIO 2) as data </a:t>
            </a:r>
            <a:r>
              <a:rPr lang="en"/>
              <a:t>capturing</a:t>
            </a:r>
            <a:r>
              <a:rPr lang="en"/>
              <a:t> port, and Pin 17 (GPIO_0) as power provider which is 5v. The following figure shows our connection.</a:t>
            </a:r>
            <a:endParaRPr/>
          </a:p>
        </p:txBody>
      </p:sp>
      <p:pic>
        <p:nvPicPr>
          <p:cNvPr id="162" name="Google Shape;162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3268488" y="1752561"/>
            <a:ext cx="2857877" cy="3810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f8b2df672_0_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Temperature Reading Program</a:t>
            </a:r>
            <a:endParaRPr/>
          </a:p>
        </p:txBody>
      </p:sp>
      <p:sp>
        <p:nvSpPr>
          <p:cNvPr id="168" name="Google Shape;168;g6f8b2df672_0_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	In xDot program, define GPIO_2 as AnalogIn sensor and GPIO_0 as DigitalOut vcc.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	</a:t>
            </a:r>
            <a:r>
              <a:rPr lang="en"/>
              <a:t>In xDot program, convert the read-in value from GPIO_2 port to temperature in Celcius.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	In xDot program, print out this value.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	Upload this program to xDot.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	Open Tera Term to see temperature readings.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f8b2df672_0_1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Temperature Reading Program</a:t>
            </a:r>
            <a:endParaRPr/>
          </a:p>
        </p:txBody>
      </p:sp>
      <p:sp>
        <p:nvSpPr>
          <p:cNvPr id="174" name="Google Shape;174;g6f8b2df672_0_1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following figure shows the result of our temperature reading program: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g6f8b2df672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4675" y="2149538"/>
            <a:ext cx="2914650" cy="24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xDot Audio Detection Program</a:t>
            </a:r>
            <a:endParaRPr/>
          </a:p>
        </p:txBody>
      </p:sp>
      <p:sp>
        <p:nvSpPr>
          <p:cNvPr id="181" name="Google Shape;181;p5"/>
          <p:cNvSpPr txBox="1"/>
          <p:nvPr>
            <p:ph idx="1" type="body"/>
          </p:nvPr>
        </p:nvSpPr>
        <p:spPr>
          <a:xfrm>
            <a:off x="1297500" y="1228875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Steps: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Left audio input Gpio0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Right audio input : Gpio2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Ground connected to GND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Voltage connected to 3.3V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Circuit diagram on right side.</a:t>
            </a:r>
            <a:endParaRPr/>
          </a:p>
        </p:txBody>
      </p:sp>
      <p:pic>
        <p:nvPicPr>
          <p:cNvPr id="182" name="Google Shape;18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5425" y="1042075"/>
            <a:ext cx="4667000" cy="35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fa40cf194_1_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xDot Audio Detection Program Result</a:t>
            </a:r>
            <a:endParaRPr/>
          </a:p>
        </p:txBody>
      </p:sp>
      <p:pic>
        <p:nvPicPr>
          <p:cNvPr id="188" name="Google Shape;188;g6fa40cf194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3825" y="1307850"/>
            <a:ext cx="3102450" cy="383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