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 varScale="1">
        <p:scale>
          <a:sx n="63" d="100"/>
          <a:sy n="63" d="100"/>
        </p:scale>
        <p:origin x="77" y="4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is a ski resort located in Montana which caters to about 350,000 guests a year. Recently, to </a:t>
            </a:r>
            <a:r>
              <a:rPr lang="en-AU" sz="1070" b="1" dirty="0"/>
              <a:t>help increase the distribution of guests around the mountain, they invested in a new chairlift that increases their OPEX by $1,540,000.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data sample of US ski resorts, find a pricing strategy that will accurately reflect the value of a pass at the Big Mountain Resort.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Using the data available, compare Bog Mountain’s offerings to the competition and price their passes accordingly. E.g. comparing #runs, #lifts, skiable terrain, etc. compared to price of passes</a:t>
            </a:r>
            <a:endParaRPr sz="1070" b="1" dirty="0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data regarding facilities for skiers to stay the night, e.g. resorts, hotels, bed/breakfast, Airbnb etc.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information regarding Covid19 protocols or how this has affected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Csv file with ski resort information in USA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0" b="1" dirty="0"/>
              <a:t>Ski Lift personnel for distribution metrics on lifts used.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Nearby Hotels for information regarding origins of guests (travellers), facilities (saunas, game rooms, etc.)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Restaurants (on and off the mountains) for information regarding food diversity and availability. 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/>
              <a:t>How can Big Mountain Resort more accurately price their passes to represent the value of their facilities?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557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Ziggy Storella</cp:lastModifiedBy>
  <cp:revision>2</cp:revision>
  <dcterms:modified xsi:type="dcterms:W3CDTF">2021-11-01T13:21:30Z</dcterms:modified>
</cp:coreProperties>
</file>