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/>
              <a:t>Monalco</a:t>
            </a:r>
            <a:r>
              <a:rPr lang="en-US" sz="1100" dirty="0"/>
              <a:t> Mining is a global mining company with newly discovered potential in the Bass-Shingle Basin. Based on its discoveries, </a:t>
            </a:r>
            <a:r>
              <a:rPr lang="en-US" sz="1100" dirty="0" err="1"/>
              <a:t>Monalco</a:t>
            </a:r>
            <a:r>
              <a:rPr lang="en-US" sz="1100" dirty="0"/>
              <a:t> has invested heavily in operating technologies (ore crushers) in the region. Now heavily leveraged, supply and demand forces have pushed the average price of iron ore down from $110/ton to $55/ton. Management wants to reduce operating costs in order to remain profitable.</a:t>
            </a:r>
            <a:endParaRPr sz="1100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1" dirty="0" err="1"/>
              <a:t>Monalco</a:t>
            </a:r>
            <a:r>
              <a:rPr lang="en-US" sz="1071" dirty="0"/>
              <a:t> needs to cut down on costs by 20% this year in order to weather price fluctuations </a:t>
            </a:r>
            <a:endParaRPr sz="107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Monalco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apply cost savings methods to maintenance in order to decrease operating costs.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071" dirty="0"/>
              <a:t>Reliability engineering team may push back:</a:t>
            </a:r>
          </a:p>
          <a:p>
            <a:r>
              <a:rPr lang="en-US" sz="1071" dirty="0"/>
              <a:t>We cannot cut more than the recommended OEM limit of one maintenance event at every 50,000 tons of iron ore processed</a:t>
            </a:r>
          </a:p>
          <a:p>
            <a:pPr lvl="0"/>
            <a:r>
              <a:rPr lang="en-AU" sz="1071" dirty="0"/>
              <a:t>Break even price is at 50/ton.</a:t>
            </a:r>
            <a:r>
              <a:rPr lang="en-US" sz="1071" dirty="0"/>
              <a:t> </a:t>
            </a:r>
            <a:endParaRPr sz="1071" dirty="0"/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 orders form the past year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dirty="0"/>
              <a:t>Maintenance logs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dirty="0"/>
              <a:t>1. Data Historian - This includes information on how many </a:t>
            </a:r>
            <a:r>
              <a:rPr lang="en-US" sz="1070" dirty="0" err="1"/>
              <a:t>tonnes</a:t>
            </a:r>
            <a:r>
              <a:rPr lang="en-US" sz="1070" dirty="0"/>
              <a:t> of Iron Ore we have processed with the ore crushers.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dirty="0"/>
              <a:t>2. Ellipse - This includes information on the old work orders that used to be raised for our equipment, before our upgrade to SAP.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dirty="0"/>
              <a:t>3. SAP - This is the most up-to-date information source on our equipment logs and work order requests that have been raised for maintenance work for our ore crushers and other pieces of equipment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dirty="0"/>
              <a:t>Additional systems which might be worth considering are: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dirty="0"/>
              <a:t>1. T3000 DCS – Sends raw streaming data on vibrations, temperature, and the humidity of the ore crushed to Data Historian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dirty="0"/>
              <a:t>2. Ore Crusher System - This includes a high-level process map outlining how the Ore Crusher System works for individual ore crusher models.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7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/>
              <a:t>OEM guides suggest maintenance be paced on a 3-year schedule. Currently on a yearly schedule. </a:t>
            </a:r>
          </a:p>
          <a:p>
            <a:r>
              <a:rPr lang="en-US" sz="1071" dirty="0"/>
              <a:t>‘Excess wear’ is responsible for at least 80% of our work requests.</a:t>
            </a:r>
            <a:endParaRPr lang="en-AU" sz="1071" dirty="0"/>
          </a:p>
          <a:p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Able to </a:t>
            </a:r>
            <a:r>
              <a:rPr lang="en-AU" sz="1071" dirty="0"/>
              <a:t>shave off 20% of work requests per year which is enough to offset future price dips.</a:t>
            </a: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can </a:t>
            </a:r>
            <a:r>
              <a:rPr lang="en-AU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Monalco</a:t>
            </a: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reduce annual operating costs by 20% to remain profitable in the context of decreased iron ore prices?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706</Words>
  <Application>Microsoft Office PowerPoint</Application>
  <PresentationFormat>On-screen Show (4:3)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Ziggy Storella</cp:lastModifiedBy>
  <cp:revision>2</cp:revision>
  <dcterms:modified xsi:type="dcterms:W3CDTF">2021-10-19T01:33:35Z</dcterms:modified>
</cp:coreProperties>
</file>