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Nordic Sensing Co. produces sensors for energy consumption and production. Recently, the fail rate for sensors shot up from 1%-2% all the way to 15%. Executives are unhappy and the company has already been contracted for three massive orders for key accounts.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dirty="0"/>
              <a:t>Nordic Sensing must </a:t>
            </a:r>
            <a:r>
              <a:rPr lang="en-US" dirty="0"/>
              <a:t>know which manufacturer to shutdown or parts supplier to stop buying from in order to get the failure rate back down below 5%</a:t>
            </a:r>
            <a:r>
              <a:rPr lang="en-AU" dirty="0"/>
              <a:t> in time to fill the three orders for the key accounts.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Analysis of Cert data sample must be done to connect parts suppliers and manufacturer to each failed </a:t>
            </a:r>
            <a:r>
              <a:rPr lang="en-US" sz="1400" dirty="0" err="1"/>
              <a:t>InSense</a:t>
            </a:r>
            <a:r>
              <a:rPr lang="en-US" sz="1400" dirty="0"/>
              <a:t> sensor.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The sample data is only 20k rows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The large orders need to be filled asap.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There are 26 suppliers for the seven </a:t>
            </a:r>
            <a:r>
              <a:rPr lang="en-US" sz="1100" dirty="0" err="1"/>
              <a:t>InSense</a:t>
            </a:r>
            <a:r>
              <a:rPr lang="en-US" sz="1100" dirty="0"/>
              <a:t> sensor parts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0" dirty="0"/>
              <a:t>Data from Singapore with Supplier information </a:t>
            </a:r>
          </a:p>
          <a:p>
            <a:r>
              <a:rPr lang="en-AU" sz="107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20k </a:t>
            </a: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 of sensor data in excel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Tony (</a:t>
            </a:r>
            <a:r>
              <a:rPr lang="en-US" dirty="0" err="1"/>
              <a:t>InSense</a:t>
            </a:r>
            <a:r>
              <a:rPr lang="en-US" dirty="0"/>
              <a:t> VP) will need to brief the senior leadership team on the situation tomorrow afternoon at the leadership weekly meeting.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Nordic Sensing Co. </a:t>
            </a:r>
            <a:r>
              <a:rPr lang="en-AU" b="1" dirty="0"/>
              <a:t>address the increased fail rate for sensors in order to find the root cause and get the fail rate below 5%?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534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Ziggy Storella</cp:lastModifiedBy>
  <cp:revision>3</cp:revision>
  <dcterms:modified xsi:type="dcterms:W3CDTF">2021-10-29T03:27:39Z</dcterms:modified>
</cp:coreProperties>
</file>