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venir Next LT Pro Light" panose="020B03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venir Next LT Pro Light" panose="020B03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venir Next LT Pro Light" panose="020B03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venir Next LT Pro Light" panose="020B03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venir Next LT Pro Light" panose="020B0304020202020204" pitchFamily="34" charset="0"/>
        <a:ea typeface="+mn-ea"/>
        <a:cs typeface="+mn-cs"/>
      </a:defRPr>
    </a:lvl5pPr>
    <a:lvl6pPr marL="2286000" algn="l" defTabSz="914400" rtl="0" eaLnBrk="1" latinLnBrk="0" hangingPunct="1">
      <a:defRPr kern="1200">
        <a:solidFill>
          <a:schemeClr val="tx1"/>
        </a:solidFill>
        <a:latin typeface="Avenir Next LT Pro Light" panose="020B0304020202020204" pitchFamily="34" charset="0"/>
        <a:ea typeface="+mn-ea"/>
        <a:cs typeface="+mn-cs"/>
      </a:defRPr>
    </a:lvl6pPr>
    <a:lvl7pPr marL="2743200" algn="l" defTabSz="914400" rtl="0" eaLnBrk="1" latinLnBrk="0" hangingPunct="1">
      <a:defRPr kern="1200">
        <a:solidFill>
          <a:schemeClr val="tx1"/>
        </a:solidFill>
        <a:latin typeface="Avenir Next LT Pro Light" panose="020B0304020202020204" pitchFamily="34" charset="0"/>
        <a:ea typeface="+mn-ea"/>
        <a:cs typeface="+mn-cs"/>
      </a:defRPr>
    </a:lvl7pPr>
    <a:lvl8pPr marL="3200400" algn="l" defTabSz="914400" rtl="0" eaLnBrk="1" latinLnBrk="0" hangingPunct="1">
      <a:defRPr kern="1200">
        <a:solidFill>
          <a:schemeClr val="tx1"/>
        </a:solidFill>
        <a:latin typeface="Avenir Next LT Pro Light" panose="020B0304020202020204" pitchFamily="34" charset="0"/>
        <a:ea typeface="+mn-ea"/>
        <a:cs typeface="+mn-cs"/>
      </a:defRPr>
    </a:lvl8pPr>
    <a:lvl9pPr marL="3657600" algn="l" defTabSz="914400" rtl="0" eaLnBrk="1" latinLnBrk="0" hangingPunct="1">
      <a:defRPr kern="1200">
        <a:solidFill>
          <a:schemeClr val="tx1"/>
        </a:solidFill>
        <a:latin typeface="Avenir Next LT Pro Light" panose="020B03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55" d="100"/>
          <a:sy n="55" d="100"/>
        </p:scale>
        <p:origin x="94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5DDB44-E970-4AB4-B8D3-A250DC6762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2E149B0-B129-4854-9ABB-DC821D4A7A5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52F1ADF2-8120-43F2-B9D0-579B5F9BD5D3}" type="datetimeFigureOut">
              <a:rPr lang="en-US"/>
              <a:pPr>
                <a:defRPr/>
              </a:pPr>
              <a:t>11/10/2021</a:t>
            </a:fld>
            <a:endParaRPr lang="en-US"/>
          </a:p>
        </p:txBody>
      </p:sp>
      <p:sp>
        <p:nvSpPr>
          <p:cNvPr id="4" name="Slide Image Placeholder 3">
            <a:extLst>
              <a:ext uri="{FF2B5EF4-FFF2-40B4-BE49-F238E27FC236}">
                <a16:creationId xmlns:a16="http://schemas.microsoft.com/office/drawing/2014/main" id="{9A546B66-A1DE-40A1-9106-6403A6397A0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CE7FF49-ABD4-4F7C-B129-620F2FA0F95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B89F58C-E2E0-4675-830C-5033163068C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333F3786-E3DE-41FD-9166-67318F42E74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06FAB26-5FA3-4CD7-9F9E-EDB7AA42439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A0E6F7F-2BF7-4535-A1AD-B2D5FCCA5C93}"/>
              </a:ext>
            </a:extLst>
          </p:cNvPr>
          <p:cNvCxnSpPr>
            <a:cxnSpLocks/>
          </p:cNvCxnSpPr>
          <p:nvPr/>
        </p:nvCxnSpPr>
        <p:spPr>
          <a:xfrm>
            <a:off x="5826125" y="3690938"/>
            <a:ext cx="539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7">
            <a:extLst>
              <a:ext uri="{FF2B5EF4-FFF2-40B4-BE49-F238E27FC236}">
                <a16:creationId xmlns:a16="http://schemas.microsoft.com/office/drawing/2014/main" id="{7E1EA478-E8A7-4696-95C8-74BFF5A36432}"/>
              </a:ext>
            </a:extLst>
          </p:cNvPr>
          <p:cNvGrpSpPr>
            <a:grpSpLocks/>
          </p:cNvGrpSpPr>
          <p:nvPr/>
        </p:nvGrpSpPr>
        <p:grpSpPr bwMode="auto">
          <a:xfrm>
            <a:off x="9728200" y="4868863"/>
            <a:ext cx="1624013" cy="631825"/>
            <a:chOff x="9588346" y="4824892"/>
            <a:chExt cx="1623711" cy="630920"/>
          </a:xfrm>
        </p:grpSpPr>
        <p:sp>
          <p:nvSpPr>
            <p:cNvPr id="6" name="Freeform: Shape 5">
              <a:extLst>
                <a:ext uri="{FF2B5EF4-FFF2-40B4-BE49-F238E27FC236}">
                  <a16:creationId xmlns:a16="http://schemas.microsoft.com/office/drawing/2014/main" id="{9821FBFF-9E2D-46B1-86FD-2D783DD96476}"/>
                </a:ext>
              </a:extLst>
            </p:cNvPr>
            <p:cNvSpPr/>
            <p:nvPr/>
          </p:nvSpPr>
          <p:spPr>
            <a:xfrm rot="2700000" flipH="1">
              <a:off x="10267670" y="4452363"/>
              <a:ext cx="571394" cy="1317323"/>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 name="Group 9">
              <a:extLst>
                <a:ext uri="{FF2B5EF4-FFF2-40B4-BE49-F238E27FC236}">
                  <a16:creationId xmlns:a16="http://schemas.microsoft.com/office/drawing/2014/main" id="{4156911D-F718-48B3-9B11-F0944525424B}"/>
                </a:ext>
              </a:extLst>
            </p:cNvPr>
            <p:cNvGrpSpPr>
              <a:grpSpLocks/>
            </p:cNvGrpSpPr>
            <p:nvPr/>
          </p:nvGrpSpPr>
          <p:grpSpPr bwMode="auto">
            <a:xfrm rot="2700000" flipH="1">
              <a:off x="10112436" y="4359902"/>
              <a:ext cx="571820" cy="1620000"/>
              <a:chOff x="8482785" y="4330454"/>
              <a:chExt cx="571820" cy="1620000"/>
            </a:xfrm>
          </p:grpSpPr>
          <p:sp>
            <p:nvSpPr>
              <p:cNvPr id="8" name="Freeform: Shape 7">
                <a:extLst>
                  <a:ext uri="{FF2B5EF4-FFF2-40B4-BE49-F238E27FC236}">
                    <a16:creationId xmlns:a16="http://schemas.microsoft.com/office/drawing/2014/main" id="{A6F77BCD-6EB0-450E-ABAE-E35FD9E5E26A}"/>
                  </a:ext>
                </a:extLst>
              </p:cNvPr>
              <p:cNvSpPr/>
              <p:nvPr/>
            </p:nvSpPr>
            <p:spPr>
              <a:xfrm>
                <a:off x="8484088" y="4333619"/>
                <a:ext cx="571394" cy="131256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cxnSp>
            <p:nvCxnSpPr>
              <p:cNvPr id="9" name="Straight Connector 8">
                <a:extLst>
                  <a:ext uri="{FF2B5EF4-FFF2-40B4-BE49-F238E27FC236}">
                    <a16:creationId xmlns:a16="http://schemas.microsoft.com/office/drawing/2014/main" id="{BD7852A4-DF9E-433A-952C-D096C9CA854D}"/>
                  </a:ext>
                </a:extLst>
              </p:cNvPr>
              <p:cNvCxnSpPr>
                <a:cxnSpLocks/>
              </p:cNvCxnSpPr>
              <p:nvPr/>
            </p:nvCxnSpPr>
            <p:spPr>
              <a:xfrm>
                <a:off x="8768664" y="4331176"/>
                <a:ext cx="0" cy="16201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2197100" y="1079500"/>
            <a:ext cx="7797799" cy="2138400"/>
          </a:xfrm>
        </p:spPr>
        <p:txBody>
          <a:bodyPr anchor="b"/>
          <a:lstStyle>
            <a:lvl1pPr algn="ctr">
              <a:defRPr sz="2800"/>
            </a:lvl1pPr>
          </a:lstStyle>
          <a:p>
            <a:r>
              <a:rPr lang="en-US"/>
              <a:t>Click to edit Master title style</a:t>
            </a:r>
            <a:endParaRPr lang="en-US" dirty="0"/>
          </a:p>
        </p:txBody>
      </p:sp>
      <p:sp>
        <p:nvSpPr>
          <p:cNvPr id="3" name="Subtitle 2"/>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5FD2BF5D-EDA4-4276-A384-C3EC5EAD19B1}"/>
              </a:ext>
            </a:extLst>
          </p:cNvPr>
          <p:cNvSpPr>
            <a:spLocks noGrp="1"/>
          </p:cNvSpPr>
          <p:nvPr>
            <p:ph type="dt" sz="half" idx="10"/>
          </p:nvPr>
        </p:nvSpPr>
        <p:spPr/>
        <p:txBody>
          <a:bodyPr/>
          <a:lstStyle>
            <a:lvl1pPr>
              <a:defRPr/>
            </a:lvl1pPr>
          </a:lstStyle>
          <a:p>
            <a:pPr>
              <a:defRPr/>
            </a:pPr>
            <a:fld id="{47DF828B-E4C1-4CD6-B8D1-2CB2613F4B72}" type="datetimeFigureOut">
              <a:rPr lang="en-US"/>
              <a:pPr>
                <a:defRPr/>
              </a:pPr>
              <a:t>11/10/2021</a:t>
            </a:fld>
            <a:endParaRPr lang="en-US" dirty="0"/>
          </a:p>
        </p:txBody>
      </p:sp>
      <p:sp>
        <p:nvSpPr>
          <p:cNvPr id="11" name="Footer Placeholder 4">
            <a:extLst>
              <a:ext uri="{FF2B5EF4-FFF2-40B4-BE49-F238E27FC236}">
                <a16:creationId xmlns:a16="http://schemas.microsoft.com/office/drawing/2014/main" id="{E8E08752-F88A-4341-BA5A-6BCDC97E69FF}"/>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CBC297F2-1076-42A0-9A5E-58273B5AA4CA}"/>
              </a:ext>
            </a:extLst>
          </p:cNvPr>
          <p:cNvSpPr>
            <a:spLocks noGrp="1"/>
          </p:cNvSpPr>
          <p:nvPr>
            <p:ph type="sldNum" sz="quarter" idx="12"/>
          </p:nvPr>
        </p:nvSpPr>
        <p:spPr/>
        <p:txBody>
          <a:bodyPr/>
          <a:lstStyle>
            <a:lvl1pPr>
              <a:defRPr/>
            </a:lvl1pPr>
          </a:lstStyle>
          <a:p>
            <a:pPr>
              <a:defRPr/>
            </a:pPr>
            <a:fld id="{3AFEB1F7-52EC-4431-B739-9964307FA55E}" type="slidenum">
              <a:rPr lang="en-US"/>
              <a:pPr>
                <a:defRPr/>
              </a:pPr>
              <a:t>‹#›</a:t>
            </a:fld>
            <a:endParaRPr lang="en-US" dirty="0"/>
          </a:p>
        </p:txBody>
      </p:sp>
    </p:spTree>
    <p:extLst>
      <p:ext uri="{BB962C8B-B14F-4D97-AF65-F5344CB8AC3E}">
        <p14:creationId xmlns:p14="http://schemas.microsoft.com/office/powerpoint/2010/main" val="371465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38062A-64B1-4EBF-9649-4EA339AD48DF}"/>
              </a:ext>
            </a:extLst>
          </p:cNvPr>
          <p:cNvSpPr>
            <a:spLocks noGrp="1"/>
          </p:cNvSpPr>
          <p:nvPr>
            <p:ph type="dt" sz="half" idx="10"/>
          </p:nvPr>
        </p:nvSpPr>
        <p:spPr/>
        <p:txBody>
          <a:bodyPr/>
          <a:lstStyle>
            <a:lvl1pPr>
              <a:defRPr/>
            </a:lvl1pPr>
          </a:lstStyle>
          <a:p>
            <a:pPr>
              <a:defRPr/>
            </a:pPr>
            <a:fld id="{36F5D844-666F-4082-9DA2-B1F99530F469}" type="datetimeFigureOut">
              <a:rPr lang="en-US"/>
              <a:pPr>
                <a:defRPr/>
              </a:pPr>
              <a:t>11/10/2021</a:t>
            </a:fld>
            <a:endParaRPr lang="en-US" dirty="0"/>
          </a:p>
        </p:txBody>
      </p:sp>
      <p:sp>
        <p:nvSpPr>
          <p:cNvPr id="5" name="Footer Placeholder 4">
            <a:extLst>
              <a:ext uri="{FF2B5EF4-FFF2-40B4-BE49-F238E27FC236}">
                <a16:creationId xmlns:a16="http://schemas.microsoft.com/office/drawing/2014/main" id="{C060A5FC-A168-4FA0-BC83-DB3D368565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DAE6796-23F4-46B6-BF04-92A2EF838429}"/>
              </a:ext>
            </a:extLst>
          </p:cNvPr>
          <p:cNvSpPr>
            <a:spLocks noGrp="1"/>
          </p:cNvSpPr>
          <p:nvPr>
            <p:ph type="sldNum" sz="quarter" idx="12"/>
          </p:nvPr>
        </p:nvSpPr>
        <p:spPr/>
        <p:txBody>
          <a:bodyPr/>
          <a:lstStyle>
            <a:lvl1pPr>
              <a:defRPr/>
            </a:lvl1pPr>
          </a:lstStyle>
          <a:p>
            <a:pPr>
              <a:defRPr/>
            </a:pPr>
            <a:fld id="{51AF8188-5C6D-4C95-9848-0C3E58EA25B4}" type="slidenum">
              <a:rPr lang="en-US"/>
              <a:pPr>
                <a:defRPr/>
              </a:pPr>
              <a:t>‹#›</a:t>
            </a:fld>
            <a:endParaRPr lang="en-US" dirty="0"/>
          </a:p>
        </p:txBody>
      </p:sp>
    </p:spTree>
    <p:extLst>
      <p:ext uri="{BB962C8B-B14F-4D97-AF65-F5344CB8AC3E}">
        <p14:creationId xmlns:p14="http://schemas.microsoft.com/office/powerpoint/2010/main" val="203766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9079" y="1079500"/>
            <a:ext cx="1292662" cy="46894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95F4DBE-042A-4759-8A42-CBE1F2A6049C}"/>
              </a:ext>
            </a:extLst>
          </p:cNvPr>
          <p:cNvSpPr>
            <a:spLocks noGrp="1"/>
          </p:cNvSpPr>
          <p:nvPr>
            <p:ph type="dt" sz="half" idx="10"/>
          </p:nvPr>
        </p:nvSpPr>
        <p:spPr/>
        <p:txBody>
          <a:bodyPr/>
          <a:lstStyle>
            <a:lvl1pPr>
              <a:defRPr/>
            </a:lvl1pPr>
          </a:lstStyle>
          <a:p>
            <a:pPr>
              <a:defRPr/>
            </a:pPr>
            <a:fld id="{00FC88FB-76CB-41A5-992C-EFF465F2A9D1}" type="datetimeFigureOut">
              <a:rPr lang="en-US"/>
              <a:pPr>
                <a:defRPr/>
              </a:pPr>
              <a:t>11/10/2021</a:t>
            </a:fld>
            <a:endParaRPr lang="en-US" dirty="0"/>
          </a:p>
        </p:txBody>
      </p:sp>
      <p:sp>
        <p:nvSpPr>
          <p:cNvPr id="5" name="Footer Placeholder 4">
            <a:extLst>
              <a:ext uri="{FF2B5EF4-FFF2-40B4-BE49-F238E27FC236}">
                <a16:creationId xmlns:a16="http://schemas.microsoft.com/office/drawing/2014/main" id="{7060ED30-A4B5-406C-8E0B-A45B4D122B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D3E589-FED7-41EB-8742-413E3567DEBF}"/>
              </a:ext>
            </a:extLst>
          </p:cNvPr>
          <p:cNvSpPr>
            <a:spLocks noGrp="1"/>
          </p:cNvSpPr>
          <p:nvPr>
            <p:ph type="sldNum" sz="quarter" idx="12"/>
          </p:nvPr>
        </p:nvSpPr>
        <p:spPr/>
        <p:txBody>
          <a:bodyPr/>
          <a:lstStyle>
            <a:lvl1pPr>
              <a:defRPr/>
            </a:lvl1pPr>
          </a:lstStyle>
          <a:p>
            <a:pPr>
              <a:defRPr/>
            </a:pPr>
            <a:fld id="{D1839ECD-C1DB-4C78-81A7-8ACA57815EBA}" type="slidenum">
              <a:rPr lang="en-US"/>
              <a:pPr>
                <a:defRPr/>
              </a:pPr>
              <a:t>‹#›</a:t>
            </a:fld>
            <a:endParaRPr lang="en-US" dirty="0"/>
          </a:p>
        </p:txBody>
      </p:sp>
    </p:spTree>
    <p:extLst>
      <p:ext uri="{BB962C8B-B14F-4D97-AF65-F5344CB8AC3E}">
        <p14:creationId xmlns:p14="http://schemas.microsoft.com/office/powerpoint/2010/main" val="248935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48121-2F74-4664-96B3-5B25AF066094}"/>
              </a:ext>
            </a:extLst>
          </p:cNvPr>
          <p:cNvSpPr>
            <a:spLocks noGrp="1"/>
          </p:cNvSpPr>
          <p:nvPr>
            <p:ph type="dt" sz="half" idx="10"/>
          </p:nvPr>
        </p:nvSpPr>
        <p:spPr/>
        <p:txBody>
          <a:bodyPr/>
          <a:lstStyle>
            <a:lvl1pPr>
              <a:defRPr/>
            </a:lvl1pPr>
          </a:lstStyle>
          <a:p>
            <a:pPr>
              <a:defRPr/>
            </a:pPr>
            <a:fld id="{957513EE-5EB9-46A2-8467-5854FA7E0C7B}" type="datetimeFigureOut">
              <a:rPr lang="en-US"/>
              <a:pPr>
                <a:defRPr/>
              </a:pPr>
              <a:t>11/10/2021</a:t>
            </a:fld>
            <a:endParaRPr lang="en-US" dirty="0"/>
          </a:p>
        </p:txBody>
      </p:sp>
      <p:sp>
        <p:nvSpPr>
          <p:cNvPr id="5" name="Footer Placeholder 4">
            <a:extLst>
              <a:ext uri="{FF2B5EF4-FFF2-40B4-BE49-F238E27FC236}">
                <a16:creationId xmlns:a16="http://schemas.microsoft.com/office/drawing/2014/main" id="{121E1933-D0FF-4F88-80B4-DBCD632228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31D318-B76D-403C-9FFC-8B8E39005BB7}"/>
              </a:ext>
            </a:extLst>
          </p:cNvPr>
          <p:cNvSpPr>
            <a:spLocks noGrp="1"/>
          </p:cNvSpPr>
          <p:nvPr>
            <p:ph type="sldNum" sz="quarter" idx="12"/>
          </p:nvPr>
        </p:nvSpPr>
        <p:spPr/>
        <p:txBody>
          <a:bodyPr/>
          <a:lstStyle>
            <a:lvl1pPr>
              <a:defRPr/>
            </a:lvl1pPr>
          </a:lstStyle>
          <a:p>
            <a:pPr>
              <a:defRPr/>
            </a:pPr>
            <a:fld id="{33459C68-256B-4091-A1CD-04CB64D4B431}" type="slidenum">
              <a:rPr lang="en-US"/>
              <a:pPr>
                <a:defRPr/>
              </a:pPr>
              <a:t>‹#›</a:t>
            </a:fld>
            <a:endParaRPr lang="en-US" dirty="0"/>
          </a:p>
        </p:txBody>
      </p:sp>
    </p:spTree>
    <p:extLst>
      <p:ext uri="{BB962C8B-B14F-4D97-AF65-F5344CB8AC3E}">
        <p14:creationId xmlns:p14="http://schemas.microsoft.com/office/powerpoint/2010/main" val="267976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8AFBE29B-975F-42DB-AE6B-9B3197263838}"/>
              </a:ext>
            </a:extLst>
          </p:cNvPr>
          <p:cNvGrpSpPr>
            <a:grpSpLocks/>
          </p:cNvGrpSpPr>
          <p:nvPr/>
        </p:nvGrpSpPr>
        <p:grpSpPr bwMode="auto">
          <a:xfrm>
            <a:off x="1000125" y="931863"/>
            <a:ext cx="912813" cy="1033462"/>
            <a:chOff x="999771" y="932104"/>
            <a:chExt cx="913428" cy="1032464"/>
          </a:xfrm>
        </p:grpSpPr>
        <p:grpSp>
          <p:nvGrpSpPr>
            <p:cNvPr id="5" name="Group 4">
              <a:extLst>
                <a:ext uri="{FF2B5EF4-FFF2-40B4-BE49-F238E27FC236}">
                  <a16:creationId xmlns:a16="http://schemas.microsoft.com/office/drawing/2014/main" id="{3C534337-68DD-493B-A4AF-EC6713451B25}"/>
                </a:ext>
              </a:extLst>
            </p:cNvPr>
            <p:cNvGrpSpPr/>
            <p:nvPr/>
          </p:nvGrpSpPr>
          <p:grpSpPr>
            <a:xfrm rot="8100000" flipV="1">
              <a:off x="1047457" y="1290386"/>
              <a:ext cx="865742" cy="628383"/>
              <a:chOff x="558167" y="958515"/>
              <a:chExt cx="865742" cy="628383"/>
            </a:xfrm>
            <a:solidFill>
              <a:schemeClr val="accent3"/>
            </a:solidFill>
          </p:grpSpPr>
          <p:sp>
            <p:nvSpPr>
              <p:cNvPr id="12" name="Freeform: Shape 11">
                <a:extLst>
                  <a:ext uri="{FF2B5EF4-FFF2-40B4-BE49-F238E27FC236}">
                    <a16:creationId xmlns:a16="http://schemas.microsoft.com/office/drawing/2014/main" id="{44A7AF5F-3511-404F-8608-DC1A8EB681CA}"/>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3" name="Freeform: Shape 12">
                <a:extLst>
                  <a:ext uri="{FF2B5EF4-FFF2-40B4-BE49-F238E27FC236}">
                    <a16:creationId xmlns:a16="http://schemas.microsoft.com/office/drawing/2014/main" id="{3A849829-9399-4F82-8ECC-763DD25A2B74}"/>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6" name="Group 8">
              <a:extLst>
                <a:ext uri="{FF2B5EF4-FFF2-40B4-BE49-F238E27FC236}">
                  <a16:creationId xmlns:a16="http://schemas.microsoft.com/office/drawing/2014/main" id="{C3E9DC88-BAEF-474A-B6C5-65C7868D66F0}"/>
                </a:ext>
              </a:extLst>
            </p:cNvPr>
            <p:cNvGrpSpPr>
              <a:grpSpLocks/>
            </p:cNvGrpSpPr>
            <p:nvPr/>
          </p:nvGrpSpPr>
          <p:grpSpPr bwMode="auto">
            <a:xfrm rot="10800000" flipH="1" flipV="1">
              <a:off x="999771" y="932104"/>
              <a:ext cx="864005" cy="1032464"/>
              <a:chOff x="2207971" y="2384401"/>
              <a:chExt cx="864005" cy="1032464"/>
            </a:xfrm>
          </p:grpSpPr>
          <p:sp>
            <p:nvSpPr>
              <p:cNvPr id="7" name="Freeform: Shape 6">
                <a:extLst>
                  <a:ext uri="{FF2B5EF4-FFF2-40B4-BE49-F238E27FC236}">
                    <a16:creationId xmlns:a16="http://schemas.microsoft.com/office/drawing/2014/main" id="{4DB72B0B-C9D1-46B3-B909-09FEB31B1E81}"/>
                  </a:ext>
                </a:extLst>
              </p:cNvPr>
              <p:cNvSpPr/>
              <p:nvPr/>
            </p:nvSpPr>
            <p:spPr>
              <a:xfrm rot="13500000">
                <a:off x="2206764" y="2856638"/>
                <a:ext cx="464688" cy="465451"/>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8" name="Freeform: Shape 7">
                <a:extLst>
                  <a:ext uri="{FF2B5EF4-FFF2-40B4-BE49-F238E27FC236}">
                    <a16:creationId xmlns:a16="http://schemas.microsoft.com/office/drawing/2014/main" id="{53D3ACF8-A143-4995-ACD4-023EDD4C7A81}"/>
                  </a:ext>
                </a:extLst>
              </p:cNvPr>
              <p:cNvSpPr/>
              <p:nvPr/>
            </p:nvSpPr>
            <p:spPr>
              <a:xfrm rot="10800000">
                <a:off x="2605114" y="2688907"/>
                <a:ext cx="465452" cy="46468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nvGrpSpPr>
              <p:cNvPr id="9" name="Group 11">
                <a:extLst>
                  <a:ext uri="{FF2B5EF4-FFF2-40B4-BE49-F238E27FC236}">
                    <a16:creationId xmlns:a16="http://schemas.microsoft.com/office/drawing/2014/main" id="{3A24ECED-3E29-42F5-BC6A-F2414A933FE7}"/>
                  </a:ext>
                </a:extLst>
              </p:cNvPr>
              <p:cNvGrpSpPr>
                <a:grpSpLocks/>
              </p:cNvGrpSpPr>
              <p:nvPr/>
            </p:nvGrpSpPr>
            <p:grpSpPr bwMode="auto">
              <a:xfrm>
                <a:off x="2440769" y="2384401"/>
                <a:ext cx="313009" cy="1032464"/>
                <a:chOff x="2440769" y="2384401"/>
                <a:chExt cx="313009" cy="1032464"/>
              </a:xfrm>
            </p:grpSpPr>
            <p:cxnSp>
              <p:nvCxnSpPr>
                <p:cNvPr id="10" name="Straight Connector 9">
                  <a:extLst>
                    <a:ext uri="{FF2B5EF4-FFF2-40B4-BE49-F238E27FC236}">
                      <a16:creationId xmlns:a16="http://schemas.microsoft.com/office/drawing/2014/main" id="{4DBEA05E-C477-4089-9D9E-C176E1F28679}"/>
                    </a:ext>
                  </a:extLst>
                </p:cNvPr>
                <p:cNvCxnSpPr>
                  <a:cxnSpLocks/>
                </p:cNvCxnSpPr>
                <p:nvPr/>
              </p:nvCxnSpPr>
              <p:spPr>
                <a:xfrm rot="10800000" flipH="1">
                  <a:off x="2438314" y="2517622"/>
                  <a:ext cx="0" cy="8992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1076DA-1951-4007-B951-7C48E0E2FEEB}"/>
                    </a:ext>
                  </a:extLst>
                </p:cNvPr>
                <p:cNvCxnSpPr>
                  <a:cxnSpLocks/>
                </p:cNvCxnSpPr>
                <p:nvPr/>
              </p:nvCxnSpPr>
              <p:spPr>
                <a:xfrm rot="8100000" flipH="1">
                  <a:off x="2751263" y="2386835"/>
                  <a:ext cx="0" cy="8991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4" name="Group 16">
            <a:extLst>
              <a:ext uri="{FF2B5EF4-FFF2-40B4-BE49-F238E27FC236}">
                <a16:creationId xmlns:a16="http://schemas.microsoft.com/office/drawing/2014/main" id="{28F5C65B-6F6D-4961-9CB2-6723A0F16672}"/>
              </a:ext>
            </a:extLst>
          </p:cNvPr>
          <p:cNvGrpSpPr>
            <a:grpSpLocks/>
          </p:cNvGrpSpPr>
          <p:nvPr/>
        </p:nvGrpSpPr>
        <p:grpSpPr bwMode="auto">
          <a:xfrm>
            <a:off x="1436688" y="649288"/>
            <a:ext cx="388937" cy="388937"/>
            <a:chOff x="5752675" y="5440856"/>
            <a:chExt cx="388541" cy="388541"/>
          </a:xfrm>
        </p:grpSpPr>
        <p:sp>
          <p:nvSpPr>
            <p:cNvPr id="15" name="Oval 14">
              <a:extLst>
                <a:ext uri="{FF2B5EF4-FFF2-40B4-BE49-F238E27FC236}">
                  <a16:creationId xmlns:a16="http://schemas.microsoft.com/office/drawing/2014/main" id="{293F87BD-2630-4077-8038-468A3E33A15D}"/>
                </a:ext>
              </a:extLst>
            </p:cNvPr>
            <p:cNvSpPr/>
            <p:nvPr/>
          </p:nvSpPr>
          <p:spPr>
            <a:xfrm rot="10800000">
              <a:off x="5800252" y="5488433"/>
              <a:ext cx="340964" cy="34096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6" name="Oval 15">
              <a:extLst>
                <a:ext uri="{FF2B5EF4-FFF2-40B4-BE49-F238E27FC236}">
                  <a16:creationId xmlns:a16="http://schemas.microsoft.com/office/drawing/2014/main" id="{3D33A9B6-4DE2-4565-84E7-300FE01CC871}"/>
                </a:ext>
              </a:extLst>
            </p:cNvPr>
            <p:cNvSpPr/>
            <p:nvPr/>
          </p:nvSpPr>
          <p:spPr>
            <a:xfrm>
              <a:off x="5752675" y="5440856"/>
              <a:ext cx="340964" cy="34096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cxnSp>
        <p:nvCxnSpPr>
          <p:cNvPr id="17" name="Straight Connector 16">
            <a:extLst>
              <a:ext uri="{FF2B5EF4-FFF2-40B4-BE49-F238E27FC236}">
                <a16:creationId xmlns:a16="http://schemas.microsoft.com/office/drawing/2014/main" id="{80E81D30-2B4D-404E-8FDA-FEC2B75437B9}"/>
              </a:ext>
            </a:extLst>
          </p:cNvPr>
          <p:cNvCxnSpPr>
            <a:cxnSpLocks/>
          </p:cNvCxnSpPr>
          <p:nvPr/>
        </p:nvCxnSpPr>
        <p:spPr>
          <a:xfrm rot="16200000" flipH="1">
            <a:off x="5826125" y="3429000"/>
            <a:ext cx="539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79500" y="2252663"/>
            <a:ext cx="4457700" cy="2349500"/>
          </a:xfrm>
        </p:spPr>
        <p:txBody>
          <a:bodyPr anchor="ctr"/>
          <a:lstStyle>
            <a:lvl1pPr algn="ctr">
              <a:defRPr sz="2800"/>
            </a:lvl1pPr>
          </a:lstStyle>
          <a:p>
            <a:r>
              <a:rPr lang="en-US"/>
              <a:t>Click to edit Master title style</a:t>
            </a:r>
            <a:endParaRPr lang="en-US" dirty="0"/>
          </a:p>
        </p:txBody>
      </p:sp>
      <p:sp>
        <p:nvSpPr>
          <p:cNvPr id="3" name="Text Placeholder 2"/>
          <p:cNvSpPr>
            <a:spLocks noGrp="1"/>
          </p:cNvSpPr>
          <p:nvPr>
            <p:ph type="body" idx="1"/>
          </p:nvPr>
        </p:nvSpPr>
        <p:spPr>
          <a:xfrm>
            <a:off x="6654800" y="2252664"/>
            <a:ext cx="4451348" cy="2349500"/>
          </a:xfrm>
        </p:spPr>
        <p:txBody>
          <a:bodyPr anchor="ctr"/>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3">
            <a:extLst>
              <a:ext uri="{FF2B5EF4-FFF2-40B4-BE49-F238E27FC236}">
                <a16:creationId xmlns:a16="http://schemas.microsoft.com/office/drawing/2014/main" id="{BE43687E-06B1-4636-9152-984204CF555B}"/>
              </a:ext>
            </a:extLst>
          </p:cNvPr>
          <p:cNvSpPr>
            <a:spLocks noGrp="1"/>
          </p:cNvSpPr>
          <p:nvPr>
            <p:ph type="dt" sz="half" idx="10"/>
          </p:nvPr>
        </p:nvSpPr>
        <p:spPr/>
        <p:txBody>
          <a:bodyPr/>
          <a:lstStyle>
            <a:lvl1pPr>
              <a:defRPr/>
            </a:lvl1pPr>
          </a:lstStyle>
          <a:p>
            <a:pPr>
              <a:defRPr/>
            </a:pPr>
            <a:fld id="{E4A3014D-3DCB-4E24-83DA-48181A6E74AE}" type="datetimeFigureOut">
              <a:rPr lang="en-US"/>
              <a:pPr>
                <a:defRPr/>
              </a:pPr>
              <a:t>11/10/2021</a:t>
            </a:fld>
            <a:endParaRPr lang="en-US"/>
          </a:p>
        </p:txBody>
      </p:sp>
      <p:sp>
        <p:nvSpPr>
          <p:cNvPr id="19" name="Footer Placeholder 4">
            <a:extLst>
              <a:ext uri="{FF2B5EF4-FFF2-40B4-BE49-F238E27FC236}">
                <a16:creationId xmlns:a16="http://schemas.microsoft.com/office/drawing/2014/main" id="{FA1722EA-1752-4B3D-BCD6-F81F5E5F78C1}"/>
              </a:ext>
            </a:extLst>
          </p:cNvPr>
          <p:cNvSpPr>
            <a:spLocks noGrp="1"/>
          </p:cNvSpPr>
          <p:nvPr>
            <p:ph type="ftr" sz="quarter" idx="11"/>
          </p:nvPr>
        </p:nvSpPr>
        <p:spPr/>
        <p:txBody>
          <a:bodyPr/>
          <a:lstStyle>
            <a:lvl1pPr>
              <a:defRPr/>
            </a:lvl1pPr>
          </a:lstStyle>
          <a:p>
            <a:pPr>
              <a:defRPr/>
            </a:pPr>
            <a:endParaRPr lang="en-US"/>
          </a:p>
        </p:txBody>
      </p:sp>
      <p:sp>
        <p:nvSpPr>
          <p:cNvPr id="20" name="Slide Number Placeholder 5">
            <a:extLst>
              <a:ext uri="{FF2B5EF4-FFF2-40B4-BE49-F238E27FC236}">
                <a16:creationId xmlns:a16="http://schemas.microsoft.com/office/drawing/2014/main" id="{801564D7-389B-4CE2-A8CC-6A6894C213CB}"/>
              </a:ext>
            </a:extLst>
          </p:cNvPr>
          <p:cNvSpPr>
            <a:spLocks noGrp="1"/>
          </p:cNvSpPr>
          <p:nvPr>
            <p:ph type="sldNum" sz="quarter" idx="12"/>
          </p:nvPr>
        </p:nvSpPr>
        <p:spPr/>
        <p:txBody>
          <a:bodyPr/>
          <a:lstStyle>
            <a:lvl1pPr>
              <a:defRPr/>
            </a:lvl1pPr>
          </a:lstStyle>
          <a:p>
            <a:pPr>
              <a:defRPr/>
            </a:pPr>
            <a:fld id="{1E1A8F92-8D0E-4883-AF5C-39395066471A}" type="slidenum">
              <a:rPr lang="en-US"/>
              <a:pPr>
                <a:defRPr/>
              </a:pPr>
              <a:t>‹#›</a:t>
            </a:fld>
            <a:endParaRPr lang="en-US"/>
          </a:p>
        </p:txBody>
      </p:sp>
    </p:spTree>
    <p:extLst>
      <p:ext uri="{BB962C8B-B14F-4D97-AF65-F5344CB8AC3E}">
        <p14:creationId xmlns:p14="http://schemas.microsoft.com/office/powerpoint/2010/main" val="191738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928E5B8-4EC9-4AC3-80C4-A4F273448AB6}"/>
              </a:ext>
            </a:extLst>
          </p:cNvPr>
          <p:cNvSpPr>
            <a:spLocks noGrp="1"/>
          </p:cNvSpPr>
          <p:nvPr>
            <p:ph type="dt" sz="half" idx="10"/>
          </p:nvPr>
        </p:nvSpPr>
        <p:spPr/>
        <p:txBody>
          <a:bodyPr/>
          <a:lstStyle>
            <a:lvl1pPr>
              <a:defRPr/>
            </a:lvl1pPr>
          </a:lstStyle>
          <a:p>
            <a:pPr>
              <a:defRPr/>
            </a:pPr>
            <a:fld id="{F3906086-AE20-4B48-BE06-FA04E523D782}" type="datetimeFigureOut">
              <a:rPr lang="en-US"/>
              <a:pPr>
                <a:defRPr/>
              </a:pPr>
              <a:t>11/10/2021</a:t>
            </a:fld>
            <a:endParaRPr lang="en-US" dirty="0"/>
          </a:p>
        </p:txBody>
      </p:sp>
      <p:sp>
        <p:nvSpPr>
          <p:cNvPr id="6" name="Footer Placeholder 4">
            <a:extLst>
              <a:ext uri="{FF2B5EF4-FFF2-40B4-BE49-F238E27FC236}">
                <a16:creationId xmlns:a16="http://schemas.microsoft.com/office/drawing/2014/main" id="{2514992A-BBCB-4EF9-A2D1-A7CD67183BC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C062D50-E5DA-4AA1-BA76-E11E0F411061}"/>
              </a:ext>
            </a:extLst>
          </p:cNvPr>
          <p:cNvSpPr>
            <a:spLocks noGrp="1"/>
          </p:cNvSpPr>
          <p:nvPr>
            <p:ph type="sldNum" sz="quarter" idx="12"/>
          </p:nvPr>
        </p:nvSpPr>
        <p:spPr/>
        <p:txBody>
          <a:bodyPr/>
          <a:lstStyle>
            <a:lvl1pPr>
              <a:defRPr/>
            </a:lvl1pPr>
          </a:lstStyle>
          <a:p>
            <a:pPr>
              <a:defRPr/>
            </a:pPr>
            <a:fld id="{945CA266-CD0A-43BB-9233-E12E9D86BCFD}" type="slidenum">
              <a:rPr lang="en-US"/>
              <a:pPr>
                <a:defRPr/>
              </a:pPr>
              <a:t>‹#›</a:t>
            </a:fld>
            <a:endParaRPr lang="en-US" dirty="0"/>
          </a:p>
        </p:txBody>
      </p:sp>
    </p:spTree>
    <p:extLst>
      <p:ext uri="{BB962C8B-B14F-4D97-AF65-F5344CB8AC3E}">
        <p14:creationId xmlns:p14="http://schemas.microsoft.com/office/powerpoint/2010/main" val="332823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9500" y="1011238"/>
            <a:ext cx="10026650" cy="655637"/>
          </a:xfrm>
        </p:spPr>
        <p:txBody>
          <a:bodyPr/>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1079500" y="1854200"/>
            <a:ext cx="4741200" cy="553998"/>
          </a:xfrm>
        </p:spPr>
        <p:txBody>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950" y="1854200"/>
            <a:ext cx="4741200" cy="553998"/>
          </a:xfrm>
        </p:spPr>
        <p:txBody>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EE925A8-1B1E-4B80-B120-E0665BF272DD}"/>
              </a:ext>
            </a:extLst>
          </p:cNvPr>
          <p:cNvSpPr>
            <a:spLocks noGrp="1"/>
          </p:cNvSpPr>
          <p:nvPr>
            <p:ph type="dt" sz="half" idx="10"/>
          </p:nvPr>
        </p:nvSpPr>
        <p:spPr/>
        <p:txBody>
          <a:bodyPr/>
          <a:lstStyle>
            <a:lvl1pPr>
              <a:defRPr/>
            </a:lvl1pPr>
          </a:lstStyle>
          <a:p>
            <a:pPr>
              <a:defRPr/>
            </a:pPr>
            <a:fld id="{2C70881D-0745-4DAE-99B8-BE0412C66965}" type="datetimeFigureOut">
              <a:rPr lang="en-US"/>
              <a:pPr>
                <a:defRPr/>
              </a:pPr>
              <a:t>11/10/2021</a:t>
            </a:fld>
            <a:endParaRPr lang="en-US" dirty="0"/>
          </a:p>
        </p:txBody>
      </p:sp>
      <p:sp>
        <p:nvSpPr>
          <p:cNvPr id="8" name="Footer Placeholder 4">
            <a:extLst>
              <a:ext uri="{FF2B5EF4-FFF2-40B4-BE49-F238E27FC236}">
                <a16:creationId xmlns:a16="http://schemas.microsoft.com/office/drawing/2014/main" id="{2C9CC960-9005-477A-A012-88D56FADA15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E663AE7-21DB-4EF4-AA0C-9E14D2955014}"/>
              </a:ext>
            </a:extLst>
          </p:cNvPr>
          <p:cNvSpPr>
            <a:spLocks noGrp="1"/>
          </p:cNvSpPr>
          <p:nvPr>
            <p:ph type="sldNum" sz="quarter" idx="12"/>
          </p:nvPr>
        </p:nvSpPr>
        <p:spPr/>
        <p:txBody>
          <a:bodyPr/>
          <a:lstStyle>
            <a:lvl1pPr>
              <a:defRPr/>
            </a:lvl1pPr>
          </a:lstStyle>
          <a:p>
            <a:pPr>
              <a:defRPr/>
            </a:pPr>
            <a:fld id="{C1CBB35A-0C7D-4FD6-AA17-FFCD4BA0EB4E}" type="slidenum">
              <a:rPr lang="en-US"/>
              <a:pPr>
                <a:defRPr/>
              </a:pPr>
              <a:t>‹#›</a:t>
            </a:fld>
            <a:endParaRPr lang="en-US" dirty="0"/>
          </a:p>
        </p:txBody>
      </p:sp>
    </p:spTree>
    <p:extLst>
      <p:ext uri="{BB962C8B-B14F-4D97-AF65-F5344CB8AC3E}">
        <p14:creationId xmlns:p14="http://schemas.microsoft.com/office/powerpoint/2010/main" val="334123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61A84A6C-1601-4101-BEDE-14B97E8A2906}"/>
              </a:ext>
            </a:extLst>
          </p:cNvPr>
          <p:cNvSpPr>
            <a:spLocks noGrp="1"/>
          </p:cNvSpPr>
          <p:nvPr>
            <p:ph type="dt" sz="half" idx="10"/>
          </p:nvPr>
        </p:nvSpPr>
        <p:spPr/>
        <p:txBody>
          <a:bodyPr/>
          <a:lstStyle>
            <a:lvl1pPr>
              <a:defRPr/>
            </a:lvl1pPr>
          </a:lstStyle>
          <a:p>
            <a:pPr>
              <a:defRPr/>
            </a:pPr>
            <a:fld id="{C1B3016E-8C1F-4E25-A8C0-8AB12B24DF1F}" type="datetimeFigureOut">
              <a:rPr lang="en-US"/>
              <a:pPr>
                <a:defRPr/>
              </a:pPr>
              <a:t>11/10/2021</a:t>
            </a:fld>
            <a:endParaRPr lang="en-US" dirty="0"/>
          </a:p>
        </p:txBody>
      </p:sp>
      <p:sp>
        <p:nvSpPr>
          <p:cNvPr id="4" name="Footer Placeholder 4">
            <a:extLst>
              <a:ext uri="{FF2B5EF4-FFF2-40B4-BE49-F238E27FC236}">
                <a16:creationId xmlns:a16="http://schemas.microsoft.com/office/drawing/2014/main" id="{46E03855-0F39-4FC2-B5CF-DE46703F921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98A2A50-75C5-4E09-A1AB-DDC7643FE36F}"/>
              </a:ext>
            </a:extLst>
          </p:cNvPr>
          <p:cNvSpPr>
            <a:spLocks noGrp="1"/>
          </p:cNvSpPr>
          <p:nvPr>
            <p:ph type="sldNum" sz="quarter" idx="12"/>
          </p:nvPr>
        </p:nvSpPr>
        <p:spPr/>
        <p:txBody>
          <a:bodyPr/>
          <a:lstStyle>
            <a:lvl1pPr>
              <a:defRPr/>
            </a:lvl1pPr>
          </a:lstStyle>
          <a:p>
            <a:pPr>
              <a:defRPr/>
            </a:pPr>
            <a:fld id="{83F3F110-D8C2-4E9B-B3B0-6A3437C43E8A}" type="slidenum">
              <a:rPr lang="en-US"/>
              <a:pPr>
                <a:defRPr/>
              </a:pPr>
              <a:t>‹#›</a:t>
            </a:fld>
            <a:endParaRPr lang="en-US" dirty="0"/>
          </a:p>
        </p:txBody>
      </p:sp>
    </p:spTree>
    <p:extLst>
      <p:ext uri="{BB962C8B-B14F-4D97-AF65-F5344CB8AC3E}">
        <p14:creationId xmlns:p14="http://schemas.microsoft.com/office/powerpoint/2010/main" val="425745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754972C-EDF4-4820-A945-8B991E384CD6}"/>
              </a:ext>
            </a:extLst>
          </p:cNvPr>
          <p:cNvSpPr>
            <a:spLocks noGrp="1"/>
          </p:cNvSpPr>
          <p:nvPr>
            <p:ph type="dt" sz="half" idx="10"/>
          </p:nvPr>
        </p:nvSpPr>
        <p:spPr/>
        <p:txBody>
          <a:bodyPr/>
          <a:lstStyle>
            <a:lvl1pPr>
              <a:defRPr/>
            </a:lvl1pPr>
          </a:lstStyle>
          <a:p>
            <a:pPr>
              <a:defRPr/>
            </a:pPr>
            <a:fld id="{CA9B596A-C9BF-4401-B1A8-F1E464D47039}" type="datetimeFigureOut">
              <a:rPr lang="en-US"/>
              <a:pPr>
                <a:defRPr/>
              </a:pPr>
              <a:t>11/10/2021</a:t>
            </a:fld>
            <a:endParaRPr lang="en-US" dirty="0"/>
          </a:p>
        </p:txBody>
      </p:sp>
      <p:sp>
        <p:nvSpPr>
          <p:cNvPr id="3" name="Footer Placeholder 4">
            <a:extLst>
              <a:ext uri="{FF2B5EF4-FFF2-40B4-BE49-F238E27FC236}">
                <a16:creationId xmlns:a16="http://schemas.microsoft.com/office/drawing/2014/main" id="{0085EDC0-ED71-4360-8B2A-F24D25C722E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7B61559-982B-470B-B17E-97D4F1D583B3}"/>
              </a:ext>
            </a:extLst>
          </p:cNvPr>
          <p:cNvSpPr>
            <a:spLocks noGrp="1"/>
          </p:cNvSpPr>
          <p:nvPr>
            <p:ph type="sldNum" sz="quarter" idx="12"/>
          </p:nvPr>
        </p:nvSpPr>
        <p:spPr/>
        <p:txBody>
          <a:bodyPr/>
          <a:lstStyle>
            <a:lvl1pPr>
              <a:defRPr/>
            </a:lvl1pPr>
          </a:lstStyle>
          <a:p>
            <a:pPr>
              <a:defRPr/>
            </a:pPr>
            <a:fld id="{CFD36AFB-843C-43B6-B956-BADD77472625}" type="slidenum">
              <a:rPr lang="en-US"/>
              <a:pPr>
                <a:defRPr/>
              </a:pPr>
              <a:t>‹#›</a:t>
            </a:fld>
            <a:endParaRPr lang="en-US" dirty="0"/>
          </a:p>
        </p:txBody>
      </p:sp>
    </p:spTree>
    <p:extLst>
      <p:ext uri="{BB962C8B-B14F-4D97-AF65-F5344CB8AC3E}">
        <p14:creationId xmlns:p14="http://schemas.microsoft.com/office/powerpoint/2010/main" val="5805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607" y="1011238"/>
            <a:ext cx="3906000" cy="1292400"/>
          </a:xfrm>
        </p:spPr>
        <p:txBody>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9499" y="2664000"/>
            <a:ext cx="3905999" cy="31068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2F1A9BE-B22D-4022-BBEE-8186D3085E0C}"/>
              </a:ext>
            </a:extLst>
          </p:cNvPr>
          <p:cNvSpPr>
            <a:spLocks noGrp="1"/>
          </p:cNvSpPr>
          <p:nvPr>
            <p:ph type="dt" sz="half" idx="10"/>
          </p:nvPr>
        </p:nvSpPr>
        <p:spPr/>
        <p:txBody>
          <a:bodyPr/>
          <a:lstStyle>
            <a:lvl1pPr>
              <a:defRPr/>
            </a:lvl1pPr>
          </a:lstStyle>
          <a:p>
            <a:pPr>
              <a:defRPr/>
            </a:pPr>
            <a:fld id="{796B42B7-04AF-4008-8042-84953C073EC1}" type="datetimeFigureOut">
              <a:rPr lang="en-US"/>
              <a:pPr>
                <a:defRPr/>
              </a:pPr>
              <a:t>11/10/2021</a:t>
            </a:fld>
            <a:endParaRPr lang="en-US" dirty="0"/>
          </a:p>
        </p:txBody>
      </p:sp>
      <p:sp>
        <p:nvSpPr>
          <p:cNvPr id="6" name="Footer Placeholder 4">
            <a:extLst>
              <a:ext uri="{FF2B5EF4-FFF2-40B4-BE49-F238E27FC236}">
                <a16:creationId xmlns:a16="http://schemas.microsoft.com/office/drawing/2014/main" id="{C26E758F-1C9E-4B13-BFAC-1AF8828128F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6C7A639-F50E-4BAE-9313-E0E97E8F9F7C}"/>
              </a:ext>
            </a:extLst>
          </p:cNvPr>
          <p:cNvSpPr>
            <a:spLocks noGrp="1"/>
          </p:cNvSpPr>
          <p:nvPr>
            <p:ph type="sldNum" sz="quarter" idx="12"/>
          </p:nvPr>
        </p:nvSpPr>
        <p:spPr/>
        <p:txBody>
          <a:bodyPr/>
          <a:lstStyle>
            <a:lvl1pPr>
              <a:defRPr/>
            </a:lvl1pPr>
          </a:lstStyle>
          <a:p>
            <a:pPr>
              <a:defRPr/>
            </a:pPr>
            <a:fld id="{CCCA2869-4B19-43BE-A4DC-398B9D004A14}" type="slidenum">
              <a:rPr lang="en-US"/>
              <a:pPr>
                <a:defRPr/>
              </a:pPr>
              <a:t>‹#›</a:t>
            </a:fld>
            <a:endParaRPr lang="en-US" dirty="0"/>
          </a:p>
        </p:txBody>
      </p:sp>
    </p:spTree>
    <p:extLst>
      <p:ext uri="{BB962C8B-B14F-4D97-AF65-F5344CB8AC3E}">
        <p14:creationId xmlns:p14="http://schemas.microsoft.com/office/powerpoint/2010/main" val="426246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9501" y="1011238"/>
            <a:ext cx="3905250" cy="1292662"/>
          </a:xfrm>
        </p:spPr>
        <p:txBody>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79500" y="2663825"/>
            <a:ext cx="3905250" cy="310515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2FB34F19-F0EA-4919-80F6-586CD917BD79}"/>
              </a:ext>
            </a:extLst>
          </p:cNvPr>
          <p:cNvSpPr>
            <a:spLocks noGrp="1"/>
          </p:cNvSpPr>
          <p:nvPr>
            <p:ph type="dt" sz="half" idx="10"/>
          </p:nvPr>
        </p:nvSpPr>
        <p:spPr/>
        <p:txBody>
          <a:bodyPr/>
          <a:lstStyle>
            <a:lvl1pPr>
              <a:defRPr/>
            </a:lvl1pPr>
          </a:lstStyle>
          <a:p>
            <a:pPr>
              <a:defRPr/>
            </a:pPr>
            <a:fld id="{42CD1146-6D7C-4F7B-8996-FCCF5E2C7C91}" type="datetimeFigureOut">
              <a:rPr lang="en-US"/>
              <a:pPr>
                <a:defRPr/>
              </a:pPr>
              <a:t>11/10/2021</a:t>
            </a:fld>
            <a:endParaRPr lang="en-US" dirty="0"/>
          </a:p>
        </p:txBody>
      </p:sp>
      <p:sp>
        <p:nvSpPr>
          <p:cNvPr id="6" name="Footer Placeholder 4">
            <a:extLst>
              <a:ext uri="{FF2B5EF4-FFF2-40B4-BE49-F238E27FC236}">
                <a16:creationId xmlns:a16="http://schemas.microsoft.com/office/drawing/2014/main" id="{76D5D9DC-5120-48F9-815B-B29F374EB6B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352201-B609-41C0-85D5-DE3E8C91C8FF}"/>
              </a:ext>
            </a:extLst>
          </p:cNvPr>
          <p:cNvSpPr>
            <a:spLocks noGrp="1"/>
          </p:cNvSpPr>
          <p:nvPr>
            <p:ph type="sldNum" sz="quarter" idx="12"/>
          </p:nvPr>
        </p:nvSpPr>
        <p:spPr/>
        <p:txBody>
          <a:bodyPr/>
          <a:lstStyle>
            <a:lvl1pPr>
              <a:defRPr/>
            </a:lvl1pPr>
          </a:lstStyle>
          <a:p>
            <a:pPr>
              <a:defRPr/>
            </a:pPr>
            <a:fld id="{C0206BAC-4434-4EE7-AE29-F42C8B3B15C9}" type="slidenum">
              <a:rPr lang="en-US"/>
              <a:pPr>
                <a:defRPr/>
              </a:pPr>
              <a:t>‹#›</a:t>
            </a:fld>
            <a:endParaRPr lang="en-US" dirty="0"/>
          </a:p>
        </p:txBody>
      </p:sp>
    </p:spTree>
    <p:extLst>
      <p:ext uri="{BB962C8B-B14F-4D97-AF65-F5344CB8AC3E}">
        <p14:creationId xmlns:p14="http://schemas.microsoft.com/office/powerpoint/2010/main" val="128588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D9E70-9A58-4EB4-8AF4-C816624F5E32}"/>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79CBE21-5B8F-400D-B28E-FC9CBC39A7A4}"/>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09BECAF-7EB4-4450-B6DF-CB5531EA9A0B}"/>
              </a:ext>
            </a:extLst>
          </p:cNvPr>
          <p:cNvSpPr>
            <a:spLocks noGrp="1"/>
          </p:cNvSpPr>
          <p:nvPr>
            <p:ph type="dt" sz="half" idx="2"/>
          </p:nvPr>
        </p:nvSpPr>
        <p:spPr>
          <a:xfrm>
            <a:off x="541338" y="6402388"/>
            <a:ext cx="2206625" cy="368300"/>
          </a:xfrm>
          <a:prstGeom prst="rect">
            <a:avLst/>
          </a:prstGeom>
        </p:spPr>
        <p:txBody>
          <a:bodyPr vert="horz" lIns="0" tIns="0" rIns="0" bIns="0" rtlCol="0" anchor="ctr">
            <a:normAutofit/>
          </a:bodyPr>
          <a:lstStyle>
            <a:lvl1pPr algn="l" eaLnBrk="1" fontAlgn="auto" hangingPunct="1">
              <a:spcBef>
                <a:spcPts val="0"/>
              </a:spcBef>
              <a:spcAft>
                <a:spcPts val="0"/>
              </a:spcAft>
              <a:defRPr sz="1000" cap="all" spc="300" baseline="0" smtClean="0">
                <a:solidFill>
                  <a:schemeClr val="tx1">
                    <a:alpha val="70000"/>
                  </a:schemeClr>
                </a:solidFill>
                <a:latin typeface="+mn-lt"/>
              </a:defRPr>
            </a:lvl1pPr>
          </a:lstStyle>
          <a:p>
            <a:pPr>
              <a:defRPr/>
            </a:pPr>
            <a:fld id="{82CA1CC8-9A5A-4B5B-A9CC-B566E62C69AF}" type="datetimeFigureOut">
              <a:rPr lang="en-US"/>
              <a:pPr>
                <a:defRPr/>
              </a:pPr>
              <a:t>11/10/2021</a:t>
            </a:fld>
            <a:endParaRPr lang="en-US" dirty="0"/>
          </a:p>
        </p:txBody>
      </p:sp>
      <p:sp>
        <p:nvSpPr>
          <p:cNvPr id="5" name="Footer Placeholder 4">
            <a:extLst>
              <a:ext uri="{FF2B5EF4-FFF2-40B4-BE49-F238E27FC236}">
                <a16:creationId xmlns:a16="http://schemas.microsoft.com/office/drawing/2014/main" id="{A0334B03-EFAE-47FE-A4AD-54D97AD27C53}"/>
              </a:ext>
            </a:extLst>
          </p:cNvPr>
          <p:cNvSpPr>
            <a:spLocks noGrp="1"/>
          </p:cNvSpPr>
          <p:nvPr>
            <p:ph type="ftr" sz="quarter" idx="3"/>
          </p:nvPr>
        </p:nvSpPr>
        <p:spPr>
          <a:xfrm>
            <a:off x="3308350" y="6402388"/>
            <a:ext cx="5575300" cy="368300"/>
          </a:xfrm>
          <a:prstGeom prst="rect">
            <a:avLst/>
          </a:prstGeom>
        </p:spPr>
        <p:txBody>
          <a:bodyPr vert="horz" lIns="0" tIns="0" rIns="0" bIns="0" rtlCol="0" anchor="ctr">
            <a:normAutofit/>
          </a:bodyPr>
          <a:lstStyle>
            <a:lvl1pPr algn="ctr" eaLnBrk="1" fontAlgn="auto" hangingPunct="1">
              <a:spcBef>
                <a:spcPts val="0"/>
              </a:spcBef>
              <a:spcAft>
                <a:spcPts val="0"/>
              </a:spcAft>
              <a:defRPr sz="1000" cap="all" spc="300" baseline="0" dirty="0">
                <a:solidFill>
                  <a:schemeClr val="tx1">
                    <a:alpha val="7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8730CB7-7E05-4809-867A-AF962346E741}"/>
              </a:ext>
            </a:extLst>
          </p:cNvPr>
          <p:cNvSpPr>
            <a:spLocks noGrp="1"/>
          </p:cNvSpPr>
          <p:nvPr>
            <p:ph type="sldNum" sz="quarter" idx="4"/>
          </p:nvPr>
        </p:nvSpPr>
        <p:spPr>
          <a:xfrm>
            <a:off x="9442450" y="6402388"/>
            <a:ext cx="2208213" cy="368300"/>
          </a:xfrm>
          <a:prstGeom prst="rect">
            <a:avLst/>
          </a:prstGeom>
        </p:spPr>
        <p:txBody>
          <a:bodyPr vert="horz" lIns="0" tIns="0" rIns="0" bIns="0" rtlCol="0" anchor="ctr">
            <a:normAutofit/>
          </a:bodyPr>
          <a:lstStyle>
            <a:lvl1pPr algn="r" eaLnBrk="1" fontAlgn="auto" hangingPunct="1">
              <a:spcBef>
                <a:spcPts val="0"/>
              </a:spcBef>
              <a:spcAft>
                <a:spcPts val="0"/>
              </a:spcAft>
              <a:defRPr sz="1000" cap="all" spc="300" baseline="0" smtClean="0">
                <a:solidFill>
                  <a:schemeClr val="tx1">
                    <a:alpha val="70000"/>
                  </a:schemeClr>
                </a:solidFill>
                <a:latin typeface="+mn-lt"/>
              </a:defRPr>
            </a:lvl1pPr>
          </a:lstStyle>
          <a:p>
            <a:pPr>
              <a:defRPr/>
            </a:pPr>
            <a:fld id="{3705E0C3-C062-455C-96DD-BD255DE67C99}"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756" r:id="rId1"/>
    <p:sldLayoutId id="2147483747" r:id="rId2"/>
    <p:sldLayoutId id="214748375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fontAlgn="base">
        <a:spcBef>
          <a:spcPct val="0"/>
        </a:spcBef>
        <a:spcAft>
          <a:spcPct val="0"/>
        </a:spcAft>
        <a:defRPr sz="2800" kern="1200" cap="all" spc="400">
          <a:solidFill>
            <a:schemeClr val="tx1"/>
          </a:solidFill>
          <a:latin typeface="+mj-lt"/>
          <a:ea typeface="+mj-ea"/>
          <a:cs typeface="+mj-cs"/>
        </a:defRPr>
      </a:lvl1pPr>
      <a:lvl2pPr algn="l" rtl="0" fontAlgn="base">
        <a:spcBef>
          <a:spcPct val="0"/>
        </a:spcBef>
        <a:spcAft>
          <a:spcPct val="0"/>
        </a:spcAft>
        <a:defRPr sz="2800">
          <a:solidFill>
            <a:schemeClr val="tx1"/>
          </a:solidFill>
          <a:latin typeface="Rockwell Nova Light" panose="02060303020205020403" pitchFamily="18" charset="0"/>
        </a:defRPr>
      </a:lvl2pPr>
      <a:lvl3pPr algn="l" rtl="0" fontAlgn="base">
        <a:spcBef>
          <a:spcPct val="0"/>
        </a:spcBef>
        <a:spcAft>
          <a:spcPct val="0"/>
        </a:spcAft>
        <a:defRPr sz="2800">
          <a:solidFill>
            <a:schemeClr val="tx1"/>
          </a:solidFill>
          <a:latin typeface="Rockwell Nova Light" panose="02060303020205020403" pitchFamily="18" charset="0"/>
        </a:defRPr>
      </a:lvl3pPr>
      <a:lvl4pPr algn="l" rtl="0" fontAlgn="base">
        <a:spcBef>
          <a:spcPct val="0"/>
        </a:spcBef>
        <a:spcAft>
          <a:spcPct val="0"/>
        </a:spcAft>
        <a:defRPr sz="2800">
          <a:solidFill>
            <a:schemeClr val="tx1"/>
          </a:solidFill>
          <a:latin typeface="Rockwell Nova Light" panose="02060303020205020403" pitchFamily="18" charset="0"/>
        </a:defRPr>
      </a:lvl4pPr>
      <a:lvl5pPr algn="l" rtl="0" fontAlgn="base">
        <a:spcBef>
          <a:spcPct val="0"/>
        </a:spcBef>
        <a:spcAft>
          <a:spcPct val="0"/>
        </a:spcAft>
        <a:defRPr sz="2800">
          <a:solidFill>
            <a:schemeClr val="tx1"/>
          </a:solidFill>
          <a:latin typeface="Rockwell Nova Light" panose="02060303020205020403" pitchFamily="18" charset="0"/>
        </a:defRPr>
      </a:lvl5pPr>
      <a:lvl6pPr marL="457200" algn="l" rtl="0" fontAlgn="base">
        <a:spcBef>
          <a:spcPct val="0"/>
        </a:spcBef>
        <a:spcAft>
          <a:spcPct val="0"/>
        </a:spcAft>
        <a:defRPr sz="2800">
          <a:solidFill>
            <a:schemeClr val="tx1"/>
          </a:solidFill>
          <a:latin typeface="Rockwell Nova Light" panose="02060303020205020403" pitchFamily="18" charset="0"/>
        </a:defRPr>
      </a:lvl6pPr>
      <a:lvl7pPr marL="914400" algn="l" rtl="0" fontAlgn="base">
        <a:spcBef>
          <a:spcPct val="0"/>
        </a:spcBef>
        <a:spcAft>
          <a:spcPct val="0"/>
        </a:spcAft>
        <a:defRPr sz="2800">
          <a:solidFill>
            <a:schemeClr val="tx1"/>
          </a:solidFill>
          <a:latin typeface="Rockwell Nova Light" panose="02060303020205020403" pitchFamily="18" charset="0"/>
        </a:defRPr>
      </a:lvl7pPr>
      <a:lvl8pPr marL="1371600" algn="l" rtl="0" fontAlgn="base">
        <a:spcBef>
          <a:spcPct val="0"/>
        </a:spcBef>
        <a:spcAft>
          <a:spcPct val="0"/>
        </a:spcAft>
        <a:defRPr sz="2800">
          <a:solidFill>
            <a:schemeClr val="tx1"/>
          </a:solidFill>
          <a:latin typeface="Rockwell Nova Light" panose="02060303020205020403" pitchFamily="18" charset="0"/>
        </a:defRPr>
      </a:lvl8pPr>
      <a:lvl9pPr marL="1828800" algn="l" rtl="0" fontAlgn="base">
        <a:spcBef>
          <a:spcPct val="0"/>
        </a:spcBef>
        <a:spcAft>
          <a:spcPct val="0"/>
        </a:spcAft>
        <a:defRPr sz="2800">
          <a:solidFill>
            <a:schemeClr val="tx1"/>
          </a:solidFill>
          <a:latin typeface="Rockwell Nova Light" panose="02060303020205020403" pitchFamily="18" charset="0"/>
        </a:defRPr>
      </a:lvl9pPr>
    </p:titleStyle>
    <p:bodyStyle>
      <a:lvl1pPr marL="358775" indent="-358775" algn="l" rtl="0" fontAlgn="base">
        <a:lnSpc>
          <a:spcPct val="125000"/>
        </a:lnSpc>
        <a:spcBef>
          <a:spcPts val="1000"/>
        </a:spcBef>
        <a:spcAft>
          <a:spcPct val="0"/>
        </a:spcAft>
        <a:buClr>
          <a:srgbClr val="DF91A6"/>
        </a:buClr>
        <a:buFont typeface="Wingdings" panose="05000000000000000000" pitchFamily="2" charset="2"/>
        <a:buChar char=""/>
        <a:defRPr sz="2000" kern="1200">
          <a:solidFill>
            <a:srgbClr val="FFFFFF"/>
          </a:solidFill>
          <a:latin typeface="+mn-lt"/>
          <a:ea typeface="+mn-ea"/>
          <a:cs typeface="+mn-cs"/>
        </a:defRPr>
      </a:lvl1pPr>
      <a:lvl2pPr marL="358775" algn="l" rtl="0" fontAlgn="base">
        <a:lnSpc>
          <a:spcPct val="125000"/>
        </a:lnSpc>
        <a:spcBef>
          <a:spcPts val="500"/>
        </a:spcBef>
        <a:spcAft>
          <a:spcPct val="0"/>
        </a:spcAft>
        <a:buClr>
          <a:srgbClr val="DF91A6"/>
        </a:buClr>
        <a:defRPr sz="2000" i="1" kern="1200">
          <a:solidFill>
            <a:srgbClr val="FFFFFF"/>
          </a:solidFill>
          <a:latin typeface="+mn-lt"/>
          <a:ea typeface="+mn-ea"/>
          <a:cs typeface="+mn-cs"/>
        </a:defRPr>
      </a:lvl2pPr>
      <a:lvl3pPr marL="1079500" indent="-358775" algn="l" rtl="0" fontAlgn="base">
        <a:lnSpc>
          <a:spcPct val="125000"/>
        </a:lnSpc>
        <a:spcBef>
          <a:spcPts val="500"/>
        </a:spcBef>
        <a:spcAft>
          <a:spcPct val="0"/>
        </a:spcAft>
        <a:buClr>
          <a:srgbClr val="DF91A6"/>
        </a:buClr>
        <a:buFont typeface="Wingdings" panose="05000000000000000000" pitchFamily="2" charset="2"/>
        <a:buChar char=""/>
        <a:defRPr sz="2000" kern="1200">
          <a:solidFill>
            <a:srgbClr val="FFFFFF"/>
          </a:solidFill>
          <a:latin typeface="+mn-lt"/>
          <a:ea typeface="+mn-ea"/>
          <a:cs typeface="+mn-cs"/>
        </a:defRPr>
      </a:lvl3pPr>
      <a:lvl4pPr marL="1079500" algn="l" rtl="0" fontAlgn="base">
        <a:lnSpc>
          <a:spcPct val="125000"/>
        </a:lnSpc>
        <a:spcBef>
          <a:spcPts val="500"/>
        </a:spcBef>
        <a:spcAft>
          <a:spcPct val="0"/>
        </a:spcAft>
        <a:buClr>
          <a:srgbClr val="DF91A6"/>
        </a:buClr>
        <a:defRPr sz="2000" i="1" kern="1200">
          <a:solidFill>
            <a:srgbClr val="FFFFFF"/>
          </a:solidFill>
          <a:latin typeface="+mn-lt"/>
          <a:ea typeface="+mn-ea"/>
          <a:cs typeface="+mn-cs"/>
        </a:defRPr>
      </a:lvl4pPr>
      <a:lvl5pPr marL="1798638" indent="-358775" algn="l" rtl="0" fontAlgn="base">
        <a:lnSpc>
          <a:spcPct val="125000"/>
        </a:lnSpc>
        <a:spcBef>
          <a:spcPts val="500"/>
        </a:spcBef>
        <a:spcAft>
          <a:spcPct val="0"/>
        </a:spcAft>
        <a:buClr>
          <a:srgbClr val="DF91A6"/>
        </a:buClr>
        <a:buFont typeface="Wingdings" panose="05000000000000000000" pitchFamily="2" charset="2"/>
        <a:buChar char=""/>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8" descr="&quot;&quot;">
            <a:extLst>
              <a:ext uri="{FF2B5EF4-FFF2-40B4-BE49-F238E27FC236}">
                <a16:creationId xmlns:a16="http://schemas.microsoft.com/office/drawing/2014/main" id="{762BA6A0-D71A-4833-9BE8-1315A6C7CAA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32C876B0-69FA-4CD6-B28F-0B7D00F1DDEC}"/>
              </a:ext>
            </a:extLst>
          </p:cNvPr>
          <p:cNvSpPr>
            <a:spLocks noGrp="1"/>
          </p:cNvSpPr>
          <p:nvPr>
            <p:ph type="ctrTitle"/>
          </p:nvPr>
        </p:nvSpPr>
        <p:spPr>
          <a:xfrm>
            <a:off x="4983163" y="1079500"/>
            <a:ext cx="6119812" cy="2138363"/>
          </a:xfrm>
        </p:spPr>
        <p:txBody>
          <a:bodyPr/>
          <a:lstStyle/>
          <a:p>
            <a:pPr fontAlgn="auto">
              <a:spcAft>
                <a:spcPts val="0"/>
              </a:spcAft>
              <a:defRPr/>
            </a:pPr>
            <a:r>
              <a:rPr lang="en-US" dirty="0"/>
              <a:t>Big Mountain Resort </a:t>
            </a:r>
          </a:p>
        </p:txBody>
      </p:sp>
      <p:sp>
        <p:nvSpPr>
          <p:cNvPr id="3" name="Subtitle 2">
            <a:extLst>
              <a:ext uri="{FF2B5EF4-FFF2-40B4-BE49-F238E27FC236}">
                <a16:creationId xmlns:a16="http://schemas.microsoft.com/office/drawing/2014/main" id="{72AB9492-74BA-4EAA-9D25-54796FF206B9}"/>
              </a:ext>
            </a:extLst>
          </p:cNvPr>
          <p:cNvSpPr>
            <a:spLocks noGrp="1"/>
          </p:cNvSpPr>
          <p:nvPr>
            <p:ph type="subTitle" idx="1"/>
          </p:nvPr>
        </p:nvSpPr>
        <p:spPr>
          <a:xfrm>
            <a:off x="4980779" y="4113213"/>
            <a:ext cx="6125372" cy="1655762"/>
          </a:xfrm>
        </p:spPr>
        <p:txBody>
          <a:bodyPr/>
          <a:lstStyle/>
          <a:p>
            <a:pPr fontAlgn="auto">
              <a:spcAft>
                <a:spcPts val="0"/>
              </a:spcAft>
              <a:buClr>
                <a:schemeClr val="accent1">
                  <a:lumMod val="60000"/>
                  <a:lumOff val="40000"/>
                </a:schemeClr>
              </a:buClr>
              <a:defRPr/>
            </a:pPr>
            <a:r>
              <a:rPr lang="en-US" dirty="0">
                <a:solidFill>
                  <a:schemeClr val="tx1">
                    <a:alpha val="70000"/>
                  </a:schemeClr>
                </a:solidFill>
              </a:rPr>
              <a:t>Ticket Price Analysis</a:t>
            </a:r>
          </a:p>
        </p:txBody>
      </p:sp>
      <p:pic>
        <p:nvPicPr>
          <p:cNvPr id="5125" name="Picture 3" descr="Background pattern&#10;&#10;Description automatically generated">
            <a:extLst>
              <a:ext uri="{FF2B5EF4-FFF2-40B4-BE49-F238E27FC236}">
                <a16:creationId xmlns:a16="http://schemas.microsoft.com/office/drawing/2014/main" id="{467B6F3C-145A-4F0B-A987-D2FE2F204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3" r="24384"/>
          <a:stretch>
            <a:fillRect/>
          </a:stretch>
        </p:blipFill>
        <p:spPr bwMode="auto">
          <a:xfrm>
            <a:off x="0" y="0"/>
            <a:ext cx="3863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10" descr="&quot;&quot;">
            <a:extLst>
              <a:ext uri="{FF2B5EF4-FFF2-40B4-BE49-F238E27FC236}">
                <a16:creationId xmlns:a16="http://schemas.microsoft.com/office/drawing/2014/main" id="{81B84B87-7C65-4D05-AB61-BB3CE2AAF6B0}"/>
              </a:ext>
            </a:extLst>
          </p:cNvPr>
          <p:cNvCxnSpPr>
            <a:cxnSpLocks noGrp="1" noRot="1" noChangeAspect="1" noMove="1" noResize="1" noEditPoints="1" noAdjustHandles="1" noChangeArrowheads="1" noChangeShapeType="1"/>
          </p:cNvCxnSpPr>
          <p:nvPr/>
        </p:nvCxnSpPr>
        <p:spPr>
          <a:xfrm>
            <a:off x="7773988" y="3690938"/>
            <a:ext cx="539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487C-49A7-4BB9-8B7C-816FA222F593}"/>
              </a:ext>
            </a:extLst>
          </p:cNvPr>
          <p:cNvSpPr>
            <a:spLocks noGrp="1"/>
          </p:cNvSpPr>
          <p:nvPr>
            <p:ph type="title"/>
          </p:nvPr>
        </p:nvSpPr>
        <p:spPr>
          <a:xfrm>
            <a:off x="1079500" y="433388"/>
            <a:ext cx="10026650" cy="655637"/>
          </a:xfrm>
        </p:spPr>
        <p:txBody>
          <a:bodyPr/>
          <a:lstStyle/>
          <a:p>
            <a:pPr fontAlgn="auto">
              <a:spcAft>
                <a:spcPts val="0"/>
              </a:spcAft>
              <a:defRPr/>
            </a:pPr>
            <a:r>
              <a:rPr lang="en-US" dirty="0"/>
              <a:t>Problem Statement</a:t>
            </a:r>
          </a:p>
        </p:txBody>
      </p:sp>
      <p:sp>
        <p:nvSpPr>
          <p:cNvPr id="6" name="Content Placeholder 5">
            <a:extLst>
              <a:ext uri="{FF2B5EF4-FFF2-40B4-BE49-F238E27FC236}">
                <a16:creationId xmlns:a16="http://schemas.microsoft.com/office/drawing/2014/main" id="{4CBA1E19-B50F-4C61-963A-91427C4AF8E2}"/>
              </a:ext>
            </a:extLst>
          </p:cNvPr>
          <p:cNvSpPr>
            <a:spLocks noGrp="1"/>
          </p:cNvSpPr>
          <p:nvPr>
            <p:ph idx="1"/>
          </p:nvPr>
        </p:nvSpPr>
        <p:spPr/>
        <p:txBody>
          <a:bodyPr>
            <a:normAutofit fontScale="62500" lnSpcReduction="20000"/>
          </a:bodyPr>
          <a:lstStyle/>
          <a:p>
            <a:pPr marL="457200" indent="-457200" fontAlgn="auto">
              <a:spcAft>
                <a:spcPts val="0"/>
              </a:spcAft>
              <a:buClr>
                <a:schemeClr val="accent1">
                  <a:lumMod val="60000"/>
                  <a:lumOff val="40000"/>
                </a:schemeClr>
              </a:buClr>
              <a:buFont typeface="Wingdings" panose="05000000000000000000" pitchFamily="2" charset="2"/>
              <a:buAutoNum type="arabicPeriod"/>
              <a:defRPr/>
            </a:pPr>
            <a:r>
              <a:rPr lang="en-US" sz="2200" dirty="0">
                <a:solidFill>
                  <a:schemeClr val="tx1">
                    <a:alpha val="70000"/>
                  </a:schemeClr>
                </a:solidFill>
              </a:rPr>
              <a:t>Context:</a:t>
            </a:r>
            <a:br>
              <a:rPr lang="en-US" dirty="0">
                <a:solidFill>
                  <a:schemeClr val="tx1">
                    <a:alpha val="70000"/>
                  </a:schemeClr>
                </a:solidFill>
              </a:rPr>
            </a:br>
            <a:r>
              <a:rPr lang="en-US" b="1" dirty="0">
                <a:solidFill>
                  <a:schemeClr val="tx1">
                    <a:alpha val="70000"/>
                  </a:schemeClr>
                </a:solidFill>
                <a:sym typeface="Arial"/>
              </a:rPr>
              <a:t>Big Mountain Resort is a ski resort located in Montana which caters to about 350,000 guests a year. Recently, to </a:t>
            </a:r>
            <a:r>
              <a:rPr lang="en-US" b="1" dirty="0">
                <a:solidFill>
                  <a:schemeClr val="tx1">
                    <a:alpha val="70000"/>
                  </a:schemeClr>
                </a:solidFill>
              </a:rPr>
              <a:t>help increase the distribution of guests around the mountain, they invested in a new chairlift that increases their OPEX by $1,540,000.</a:t>
            </a:r>
            <a:endParaRPr lang="en-US" dirty="0">
              <a:solidFill>
                <a:schemeClr val="tx1">
                  <a:alpha val="70000"/>
                </a:schemeClr>
              </a:solidFill>
            </a:endParaRPr>
          </a:p>
          <a:p>
            <a:pPr marL="457200" indent="-457200" fontAlgn="auto">
              <a:spcAft>
                <a:spcPts val="0"/>
              </a:spcAft>
              <a:buClr>
                <a:schemeClr val="accent1">
                  <a:lumMod val="60000"/>
                  <a:lumOff val="40000"/>
                </a:schemeClr>
              </a:buClr>
              <a:buFont typeface="Wingdings" panose="05000000000000000000" pitchFamily="2" charset="2"/>
              <a:buAutoNum type="arabicPeriod"/>
              <a:defRPr/>
            </a:pPr>
            <a:r>
              <a:rPr lang="en-US" sz="2200" dirty="0">
                <a:solidFill>
                  <a:schemeClr val="tx1">
                    <a:alpha val="70000"/>
                  </a:schemeClr>
                </a:solidFill>
              </a:rPr>
              <a:t>Criteria for success:</a:t>
            </a:r>
            <a:br>
              <a:rPr lang="en-US" dirty="0">
                <a:solidFill>
                  <a:schemeClr val="tx1">
                    <a:alpha val="70000"/>
                  </a:schemeClr>
                </a:solidFill>
              </a:rPr>
            </a:br>
            <a:r>
              <a:rPr lang="en-US" b="1" dirty="0">
                <a:solidFill>
                  <a:schemeClr val="tx1">
                    <a:alpha val="70000"/>
                  </a:schemeClr>
                </a:solidFill>
              </a:rPr>
              <a:t>Based on data sample of US ski resorts, find a pricing strategy that will accurately reflect the value of a pass at the Big Mountain Resort.</a:t>
            </a:r>
          </a:p>
          <a:p>
            <a:pPr marL="457200" indent="-457200" fontAlgn="auto">
              <a:spcAft>
                <a:spcPts val="0"/>
              </a:spcAft>
              <a:buClr>
                <a:schemeClr val="accent1">
                  <a:lumMod val="60000"/>
                  <a:lumOff val="40000"/>
                </a:schemeClr>
              </a:buClr>
              <a:buFont typeface="Wingdings" panose="05000000000000000000" pitchFamily="2" charset="2"/>
              <a:buAutoNum type="arabicPeriod"/>
              <a:defRPr/>
            </a:pPr>
            <a:r>
              <a:rPr lang="en-US" sz="2200" dirty="0">
                <a:solidFill>
                  <a:schemeClr val="tx1">
                    <a:alpha val="70000"/>
                  </a:schemeClr>
                </a:solidFill>
              </a:rPr>
              <a:t>Scope of solution space:</a:t>
            </a:r>
            <a:br>
              <a:rPr lang="en-US" dirty="0">
                <a:solidFill>
                  <a:schemeClr val="tx1">
                    <a:alpha val="70000"/>
                  </a:schemeClr>
                </a:solidFill>
              </a:rPr>
            </a:br>
            <a:r>
              <a:rPr lang="en-US" b="1" dirty="0">
                <a:solidFill>
                  <a:schemeClr val="tx1">
                    <a:alpha val="70000"/>
                  </a:schemeClr>
                </a:solidFill>
              </a:rPr>
              <a:t>Using the data available, compare Bog Mountain’s offerings to the competition and price their passes accordingly. E.g. comparing #runs, #lifts, skiable terrain, etc. compared to price of passes</a:t>
            </a:r>
          </a:p>
          <a:p>
            <a:pPr marL="457200" indent="-457200" fontAlgn="auto">
              <a:spcAft>
                <a:spcPts val="0"/>
              </a:spcAft>
              <a:buClr>
                <a:schemeClr val="accent1">
                  <a:lumMod val="60000"/>
                  <a:lumOff val="40000"/>
                </a:schemeClr>
              </a:buClr>
              <a:buFont typeface="Wingdings" panose="05000000000000000000" pitchFamily="2" charset="2"/>
              <a:buAutoNum type="arabicPeriod"/>
              <a:defRPr/>
            </a:pPr>
            <a:r>
              <a:rPr lang="en-US" sz="2200" dirty="0">
                <a:solidFill>
                  <a:schemeClr val="tx1">
                    <a:alpha val="70000"/>
                  </a:schemeClr>
                </a:solidFill>
              </a:rPr>
              <a:t>Constraints:</a:t>
            </a:r>
            <a:br>
              <a:rPr lang="en-US" dirty="0">
                <a:solidFill>
                  <a:schemeClr val="tx1">
                    <a:alpha val="70000"/>
                  </a:schemeClr>
                </a:solidFill>
              </a:rPr>
            </a:br>
            <a:r>
              <a:rPr lang="en-US" b="1" dirty="0">
                <a:solidFill>
                  <a:schemeClr val="tx1">
                    <a:alpha val="70000"/>
                  </a:schemeClr>
                </a:solidFill>
              </a:rPr>
              <a:t>There could be added data related to the costs associated with the scenarios management wants analyzed.</a:t>
            </a:r>
          </a:p>
          <a:p>
            <a:pPr marL="457200" indent="-457200" fontAlgn="auto">
              <a:spcAft>
                <a:spcPts val="0"/>
              </a:spcAft>
              <a:buClr>
                <a:schemeClr val="accent1">
                  <a:lumMod val="60000"/>
                  <a:lumOff val="40000"/>
                </a:schemeClr>
              </a:buClr>
              <a:buFont typeface="Wingdings" panose="05000000000000000000" pitchFamily="2" charset="2"/>
              <a:buAutoNum type="arabicPeriod"/>
              <a:defRPr/>
            </a:pPr>
            <a:r>
              <a:rPr lang="en-US" dirty="0">
                <a:solidFill>
                  <a:schemeClr val="tx1">
                    <a:alpha val="70000"/>
                  </a:schemeClr>
                </a:solidFill>
              </a:rPr>
              <a:t>Stakeholder insight:</a:t>
            </a:r>
            <a:br>
              <a:rPr lang="en-US" dirty="0">
                <a:solidFill>
                  <a:schemeClr val="tx1">
                    <a:alpha val="70000"/>
                  </a:schemeClr>
                </a:solidFill>
              </a:rPr>
            </a:br>
            <a:endParaRPr lang="en-US" dirty="0">
              <a:solidFill>
                <a:schemeClr val="tx1">
                  <a:alpha val="70000"/>
                </a:schemeClr>
              </a:solidFill>
            </a:endParaRPr>
          </a:p>
          <a:p>
            <a:pPr marL="457200" indent="-457200" fontAlgn="auto">
              <a:spcAft>
                <a:spcPts val="0"/>
              </a:spcAft>
              <a:buClr>
                <a:schemeClr val="accent1">
                  <a:lumMod val="60000"/>
                  <a:lumOff val="40000"/>
                </a:schemeClr>
              </a:buClr>
              <a:buFont typeface="Wingdings" panose="05000000000000000000" pitchFamily="2" charset="2"/>
              <a:buAutoNum type="arabicPeriod"/>
              <a:defRPr/>
            </a:pPr>
            <a:r>
              <a:rPr lang="en-US" sz="2200" dirty="0">
                <a:solidFill>
                  <a:schemeClr val="tx1">
                    <a:alpha val="70000"/>
                  </a:schemeClr>
                </a:solidFill>
              </a:rPr>
              <a:t>Key data sources:</a:t>
            </a:r>
            <a:br>
              <a:rPr lang="en-US" dirty="0">
                <a:solidFill>
                  <a:schemeClr val="tx1">
                    <a:alpha val="70000"/>
                  </a:schemeClr>
                </a:solidFill>
              </a:rPr>
            </a:br>
            <a:r>
              <a:rPr lang="en-US" dirty="0">
                <a:solidFill>
                  <a:schemeClr val="tx1">
                    <a:alpha val="70000"/>
                  </a:schemeClr>
                </a:solidFill>
              </a:rPr>
              <a:t>CSV file containing the US ski resort information</a:t>
            </a:r>
          </a:p>
        </p:txBody>
      </p:sp>
      <p:sp>
        <p:nvSpPr>
          <p:cNvPr id="6148" name="TextBox 6">
            <a:extLst>
              <a:ext uri="{FF2B5EF4-FFF2-40B4-BE49-F238E27FC236}">
                <a16:creationId xmlns:a16="http://schemas.microsoft.com/office/drawing/2014/main" id="{3583F0B9-5E91-487B-BCC1-9087C3AA76F2}"/>
              </a:ext>
            </a:extLst>
          </p:cNvPr>
          <p:cNvSpPr txBox="1">
            <a:spLocks noChangeArrowheads="1"/>
          </p:cNvSpPr>
          <p:nvPr/>
        </p:nvSpPr>
        <p:spPr bwMode="auto">
          <a:xfrm>
            <a:off x="968375" y="977900"/>
            <a:ext cx="104568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venir Next LT Pro Light" panose="020B0304020202020204" pitchFamily="34" charset="0"/>
              </a:defRPr>
            </a:lvl1pPr>
            <a:lvl2pPr marL="742950" indent="-285750">
              <a:defRPr>
                <a:solidFill>
                  <a:schemeClr val="tx1"/>
                </a:solidFill>
                <a:latin typeface="Avenir Next LT Pro Light" panose="020B0304020202020204" pitchFamily="34" charset="0"/>
              </a:defRPr>
            </a:lvl2pPr>
            <a:lvl3pPr marL="1143000" indent="-228600">
              <a:defRPr>
                <a:solidFill>
                  <a:schemeClr val="tx1"/>
                </a:solidFill>
                <a:latin typeface="Avenir Next LT Pro Light" panose="020B0304020202020204" pitchFamily="34" charset="0"/>
              </a:defRPr>
            </a:lvl3pPr>
            <a:lvl4pPr marL="1600200" indent="-228600">
              <a:defRPr>
                <a:solidFill>
                  <a:schemeClr val="tx1"/>
                </a:solidFill>
                <a:latin typeface="Avenir Next LT Pro Light" panose="020B0304020202020204" pitchFamily="34" charset="0"/>
              </a:defRPr>
            </a:lvl4pPr>
            <a:lvl5pPr marL="2057400" indent="-228600">
              <a:defRPr>
                <a:solidFill>
                  <a:schemeClr val="tx1"/>
                </a:solidFill>
                <a:latin typeface="Avenir Next LT Pro Light" panose="020B0304020202020204" pitchFamily="34" charset="0"/>
              </a:defRPr>
            </a:lvl5pPr>
            <a:lvl6pPr marL="2514600" indent="-228600" fontAlgn="base">
              <a:spcBef>
                <a:spcPct val="0"/>
              </a:spcBef>
              <a:spcAft>
                <a:spcPct val="0"/>
              </a:spcAft>
              <a:defRPr>
                <a:solidFill>
                  <a:schemeClr val="tx1"/>
                </a:solidFill>
                <a:latin typeface="Avenir Next LT Pro Light" panose="020B0304020202020204" pitchFamily="34" charset="0"/>
              </a:defRPr>
            </a:lvl6pPr>
            <a:lvl7pPr marL="2971800" indent="-228600" fontAlgn="base">
              <a:spcBef>
                <a:spcPct val="0"/>
              </a:spcBef>
              <a:spcAft>
                <a:spcPct val="0"/>
              </a:spcAft>
              <a:defRPr>
                <a:solidFill>
                  <a:schemeClr val="tx1"/>
                </a:solidFill>
                <a:latin typeface="Avenir Next LT Pro Light" panose="020B0304020202020204" pitchFamily="34" charset="0"/>
              </a:defRPr>
            </a:lvl7pPr>
            <a:lvl8pPr marL="3429000" indent="-228600" fontAlgn="base">
              <a:spcBef>
                <a:spcPct val="0"/>
              </a:spcBef>
              <a:spcAft>
                <a:spcPct val="0"/>
              </a:spcAft>
              <a:defRPr>
                <a:solidFill>
                  <a:schemeClr val="tx1"/>
                </a:solidFill>
                <a:latin typeface="Avenir Next LT Pro Light" panose="020B0304020202020204" pitchFamily="34" charset="0"/>
              </a:defRPr>
            </a:lvl8pPr>
            <a:lvl9pPr marL="3886200" indent="-228600" fontAlgn="base">
              <a:spcBef>
                <a:spcPct val="0"/>
              </a:spcBef>
              <a:spcAft>
                <a:spcPct val="0"/>
              </a:spcAft>
              <a:defRPr>
                <a:solidFill>
                  <a:schemeClr val="tx1"/>
                </a:solidFill>
                <a:latin typeface="Avenir Next LT Pro Light" panose="020B0304020202020204" pitchFamily="34" charset="0"/>
              </a:defRPr>
            </a:lvl9pPr>
          </a:lstStyle>
          <a:p>
            <a:pPr eaLnBrk="1" hangingPunct="1"/>
            <a:r>
              <a:rPr lang="en-US" altLang="en-US" b="1"/>
              <a:t>How can Big Mountain Resort more accurately price their passes to represent the value of their facilities?</a:t>
            </a:r>
            <a:endParaRPr lang="en-US" altLang="en-US" b="1">
              <a:solidFill>
                <a:srgbClr val="000000"/>
              </a:solidFill>
              <a:latin typeface="Arial" panose="020B0604020202020204" pitchFamily="34" charset="0"/>
              <a:cs typeface="Arial" panose="020B0604020202020204" pitchFamily="34" charset="0"/>
              <a:sym typeface="Arial" panose="020B0604020202020204" pitchFamily="34" charset="0"/>
            </a:endParaRPr>
          </a:p>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CD8F-33B6-414D-AE55-1504484B4743}"/>
              </a:ext>
            </a:extLst>
          </p:cNvPr>
          <p:cNvSpPr>
            <a:spLocks noGrp="1"/>
          </p:cNvSpPr>
          <p:nvPr>
            <p:ph type="title"/>
          </p:nvPr>
        </p:nvSpPr>
        <p:spPr/>
        <p:txBody>
          <a:bodyPr/>
          <a:lstStyle/>
          <a:p>
            <a:pPr fontAlgn="auto">
              <a:spcAft>
                <a:spcPts val="0"/>
              </a:spcAft>
              <a:defRPr/>
            </a:pPr>
            <a:r>
              <a:rPr lang="en-US" dirty="0"/>
              <a:t>Recommendation &amp; Key Findings</a:t>
            </a:r>
          </a:p>
        </p:txBody>
      </p:sp>
      <p:sp>
        <p:nvSpPr>
          <p:cNvPr id="3" name="Content Placeholder 2">
            <a:extLst>
              <a:ext uri="{FF2B5EF4-FFF2-40B4-BE49-F238E27FC236}">
                <a16:creationId xmlns:a16="http://schemas.microsoft.com/office/drawing/2014/main" id="{0AE3DFA9-64BD-4B44-86AD-6F9B6AA71522}"/>
              </a:ext>
            </a:extLst>
          </p:cNvPr>
          <p:cNvSpPr>
            <a:spLocks noGrp="1"/>
          </p:cNvSpPr>
          <p:nvPr>
            <p:ph idx="1"/>
          </p:nvPr>
        </p:nvSpPr>
        <p:spPr/>
        <p:txBody>
          <a:bodyPr/>
          <a:lstStyle/>
          <a:p>
            <a:pPr marL="360000" indent="-360000" fontAlgn="auto">
              <a:spcAft>
                <a:spcPts val="0"/>
              </a:spcAft>
              <a:buClr>
                <a:schemeClr val="accent1">
                  <a:lumMod val="60000"/>
                  <a:lumOff val="40000"/>
                </a:schemeClr>
              </a:buClr>
              <a:defRPr/>
            </a:pPr>
            <a:r>
              <a:rPr lang="en-US" dirty="0">
                <a:solidFill>
                  <a:schemeClr val="tx1">
                    <a:alpha val="70000"/>
                  </a:schemeClr>
                </a:solidFill>
              </a:rPr>
              <a:t>Based on the analysis explained below, we recommend an increase in the price of Big Mountain resort tickets from $81 to $91.39. With an average 530,000 expected visitors and an average stay of 5 days, totals $ 242,183,500 compared to $214,650,000 before the increase. </a:t>
            </a:r>
          </a:p>
          <a:p>
            <a:pPr marL="360000" indent="-360000" fontAlgn="auto">
              <a:spcAft>
                <a:spcPts val="0"/>
              </a:spcAft>
              <a:buClr>
                <a:schemeClr val="accent1">
                  <a:lumMod val="60000"/>
                  <a:lumOff val="40000"/>
                </a:schemeClr>
              </a:buClr>
              <a:defRPr/>
            </a:pPr>
            <a:r>
              <a:rPr lang="en-US" dirty="0">
                <a:solidFill>
                  <a:schemeClr val="tx1">
                    <a:alpha val="70000"/>
                  </a:schemeClr>
                </a:solidFill>
              </a:rPr>
              <a:t>Big Mountain could further increase price by $1.31 / ticket by increasing the vertical drop and adding a run to a point 150 feet lower down (requiring the installation of an additional chair). This could be expected to amount to $2,300,926 in added revenue per season. This scenario merits further consideration.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32AD7BCA-28D5-4098-92A5-F688F53EDF7D}"/>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40BD017B-66BE-4426-8568-8F2D83E94798}"/>
              </a:ext>
            </a:extLst>
          </p:cNvPr>
          <p:cNvSpPr>
            <a:spLocks noGrp="1"/>
          </p:cNvSpPr>
          <p:nvPr>
            <p:ph type="title"/>
          </p:nvPr>
        </p:nvSpPr>
        <p:spPr>
          <a:xfrm>
            <a:off x="541338" y="539750"/>
            <a:ext cx="3884612" cy="1331913"/>
          </a:xfrm>
        </p:spPr>
        <p:txBody>
          <a:bodyPr anchor="b"/>
          <a:lstStyle/>
          <a:p>
            <a:pPr algn="ctr" fontAlgn="auto">
              <a:spcAft>
                <a:spcPts val="0"/>
              </a:spcAft>
              <a:defRPr/>
            </a:pPr>
            <a:r>
              <a:rPr lang="en-US" dirty="0"/>
              <a:t>Modelling part 1</a:t>
            </a:r>
            <a:endParaRPr lang="en-US"/>
          </a:p>
        </p:txBody>
      </p:sp>
      <p:cxnSp>
        <p:nvCxnSpPr>
          <p:cNvPr id="12" name="Straight Connector 11" descr="&quot;&quot;">
            <a:extLst>
              <a:ext uri="{FF2B5EF4-FFF2-40B4-BE49-F238E27FC236}">
                <a16:creationId xmlns:a16="http://schemas.microsoft.com/office/drawing/2014/main" id="{726507B0-E7D4-40BD-BF87-4CCE85748D00}"/>
              </a:ext>
            </a:extLst>
          </p:cNvPr>
          <p:cNvCxnSpPr>
            <a:cxnSpLocks noGrp="1" noRot="1" noChangeAspect="1" noMove="1" noResize="1" noEditPoints="1" noAdjustHandles="1" noChangeArrowheads="1" noChangeShapeType="1"/>
          </p:cNvCxnSpPr>
          <p:nvPr/>
        </p:nvCxnSpPr>
        <p:spPr>
          <a:xfrm>
            <a:off x="2212975" y="2309813"/>
            <a:ext cx="539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CEE451-EA83-4F10-821D-7FF4EDF452E2}"/>
              </a:ext>
            </a:extLst>
          </p:cNvPr>
          <p:cNvSpPr>
            <a:spLocks noGrp="1"/>
          </p:cNvSpPr>
          <p:nvPr>
            <p:ph idx="1"/>
          </p:nvPr>
        </p:nvSpPr>
        <p:spPr>
          <a:xfrm>
            <a:off x="540988" y="2759076"/>
            <a:ext cx="3884962" cy="3009899"/>
          </a:xfrm>
        </p:spPr>
        <p:txBody>
          <a:bodyPr/>
          <a:lstStyle/>
          <a:p>
            <a:pPr marL="0" indent="0" fontAlgn="auto">
              <a:lnSpc>
                <a:spcPct val="115000"/>
              </a:lnSpc>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The first step was to explore the data, remove missing values or features that brought no value to the model, and finally sense checking data that was incorrect. Starting with 330 rows x 27 columns, we ended up with 279 rows x 25 columns. </a:t>
            </a:r>
            <a:endParaRPr lang="en-US">
              <a:solidFill>
                <a:schemeClr val="tx1">
                  <a:alpha val="70000"/>
                </a:schemeClr>
              </a:solidFill>
            </a:endParaRPr>
          </a:p>
          <a:p>
            <a:pPr marL="0" indent="0" fontAlgn="auto">
              <a:lnSpc>
                <a:spcPct val="115000"/>
              </a:lnSpc>
              <a:spcAft>
                <a:spcPts val="0"/>
              </a:spcAft>
              <a:buClr>
                <a:schemeClr val="accent1">
                  <a:lumMod val="60000"/>
                  <a:lumOff val="40000"/>
                </a:schemeClr>
              </a:buClr>
              <a:buFont typeface="Wingdings" panose="05000000000000000000" pitchFamily="2" charset="2"/>
              <a:buNone/>
              <a:defRPr/>
            </a:pPr>
            <a:endParaRPr lang="en-US">
              <a:solidFill>
                <a:schemeClr val="tx1">
                  <a:alpha val="70000"/>
                </a:schemeClr>
              </a:solidFill>
            </a:endParaRPr>
          </a:p>
          <a:p>
            <a:pPr marL="0" indent="0" fontAlgn="auto">
              <a:lnSpc>
                <a:spcPct val="115000"/>
              </a:lnSpc>
              <a:spcAft>
                <a:spcPts val="0"/>
              </a:spcAft>
              <a:buClr>
                <a:schemeClr val="accent1">
                  <a:lumMod val="60000"/>
                  <a:lumOff val="40000"/>
                </a:schemeClr>
              </a:buClr>
              <a:buFont typeface="Wingdings" panose="05000000000000000000" pitchFamily="2" charset="2"/>
              <a:buNone/>
              <a:defRPr/>
            </a:pPr>
            <a:endParaRPr lang="en-US">
              <a:solidFill>
                <a:schemeClr val="tx1">
                  <a:alpha val="70000"/>
                </a:schemeClr>
              </a:solidFill>
            </a:endParaRPr>
          </a:p>
        </p:txBody>
      </p:sp>
      <p:sp>
        <p:nvSpPr>
          <p:cNvPr id="14" name="Rectangle 13" descr="&quot;&quot;">
            <a:extLst>
              <a:ext uri="{FF2B5EF4-FFF2-40B4-BE49-F238E27FC236}">
                <a16:creationId xmlns:a16="http://schemas.microsoft.com/office/drawing/2014/main" id="{35D2996D-B18E-4BB7-B1A2-5C171086273B}"/>
              </a:ext>
            </a:extLst>
          </p:cNvPr>
          <p:cNvSpPr>
            <a:spLocks noGrp="1" noRot="1" noChangeAspect="1" noMove="1" noResize="1" noEditPoints="1" noAdjustHandles="1" noChangeArrowheads="1" noChangeShapeType="1" noTextEdit="1"/>
          </p:cNvSpPr>
          <p:nvPr/>
        </p:nvSpPr>
        <p:spPr>
          <a:xfrm>
            <a:off x="4986338" y="0"/>
            <a:ext cx="7205662"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alpha val="20000"/>
                </a:schemeClr>
              </a:solidFill>
            </a:endParaRPr>
          </a:p>
        </p:txBody>
      </p:sp>
      <p:pic>
        <p:nvPicPr>
          <p:cNvPr id="8199" name="Picture 4">
            <a:extLst>
              <a:ext uri="{FF2B5EF4-FFF2-40B4-BE49-F238E27FC236}">
                <a16:creationId xmlns:a16="http://schemas.microsoft.com/office/drawing/2014/main" id="{CF64D40A-B1CD-43B2-B8B5-A2114C213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275" y="539750"/>
            <a:ext cx="41529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D197A335-D967-4AF4-A19A-D8CC30C1FB2D}"/>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9088919C-B54A-4FC9-A62E-56162A9D3348}"/>
              </a:ext>
            </a:extLst>
          </p:cNvPr>
          <p:cNvSpPr>
            <a:spLocks noGrp="1"/>
          </p:cNvSpPr>
          <p:nvPr>
            <p:ph type="title"/>
          </p:nvPr>
        </p:nvSpPr>
        <p:spPr>
          <a:xfrm>
            <a:off x="541338" y="539750"/>
            <a:ext cx="3884612" cy="1331913"/>
          </a:xfrm>
        </p:spPr>
        <p:txBody>
          <a:bodyPr anchor="b"/>
          <a:lstStyle/>
          <a:p>
            <a:pPr algn="ctr" fontAlgn="auto">
              <a:spcAft>
                <a:spcPts val="0"/>
              </a:spcAft>
              <a:defRPr/>
            </a:pPr>
            <a:r>
              <a:rPr lang="en-US" dirty="0"/>
              <a:t>Modeling Part 2</a:t>
            </a:r>
            <a:endParaRPr lang="en-US"/>
          </a:p>
        </p:txBody>
      </p:sp>
      <p:cxnSp>
        <p:nvCxnSpPr>
          <p:cNvPr id="12" name="Straight Connector 11" descr="&quot;&quot;">
            <a:extLst>
              <a:ext uri="{FF2B5EF4-FFF2-40B4-BE49-F238E27FC236}">
                <a16:creationId xmlns:a16="http://schemas.microsoft.com/office/drawing/2014/main" id="{DB3B5460-AE5A-4544-8322-AC6C0A79674B}"/>
              </a:ext>
            </a:extLst>
          </p:cNvPr>
          <p:cNvCxnSpPr>
            <a:cxnSpLocks noGrp="1" noRot="1" noChangeAspect="1" noMove="1" noResize="1" noEditPoints="1" noAdjustHandles="1" noChangeArrowheads="1" noChangeShapeType="1"/>
          </p:cNvCxnSpPr>
          <p:nvPr/>
        </p:nvCxnSpPr>
        <p:spPr>
          <a:xfrm>
            <a:off x="2212975" y="2309813"/>
            <a:ext cx="5397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45F754-FB48-4F98-B2EF-E4172F294F25}"/>
              </a:ext>
            </a:extLst>
          </p:cNvPr>
          <p:cNvSpPr>
            <a:spLocks noGrp="1"/>
          </p:cNvSpPr>
          <p:nvPr>
            <p:ph idx="1"/>
          </p:nvPr>
        </p:nvSpPr>
        <p:spPr>
          <a:xfrm>
            <a:off x="233082" y="2748778"/>
            <a:ext cx="4605248" cy="3634267"/>
          </a:xfrm>
        </p:spPr>
        <p:txBody>
          <a:bodyPr>
            <a:normAutofit fontScale="85000" lnSpcReduction="20000"/>
          </a:bodyPr>
          <a:lstStyle/>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Next, we spent time exploring the data to find out what features we should include in our model. </a:t>
            </a:r>
          </a:p>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We determined that the state information was not important and dropped it. </a:t>
            </a:r>
          </a:p>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We then split the data into training and test sets to find the best parameters Using </a:t>
            </a:r>
            <a:r>
              <a:rPr lang="en-US" dirty="0" err="1">
                <a:solidFill>
                  <a:schemeClr val="tx1">
                    <a:alpha val="70000"/>
                  </a:schemeClr>
                </a:solidFill>
              </a:rPr>
              <a:t>GridSearchCV</a:t>
            </a:r>
            <a:r>
              <a:rPr lang="en-US" dirty="0">
                <a:solidFill>
                  <a:schemeClr val="tx1">
                    <a:alpha val="70000"/>
                  </a:schemeClr>
                </a:solidFill>
              </a:rPr>
              <a:t>, pipelines, Random Forest, and cross validation we ended up  choosing: Vertical Drop, Snow Making, Total chairs, Fast Quads, Runs, Longest Run, Trams, and Skiable Terrain.</a:t>
            </a:r>
          </a:p>
          <a:p>
            <a:pPr marL="0" indent="0" fontAlgn="auto">
              <a:spcAft>
                <a:spcPts val="0"/>
              </a:spcAft>
              <a:buClr>
                <a:schemeClr val="accent1">
                  <a:lumMod val="60000"/>
                  <a:lumOff val="40000"/>
                </a:schemeClr>
              </a:buClr>
              <a:buFont typeface="Wingdings" panose="05000000000000000000" pitchFamily="2" charset="2"/>
              <a:buNone/>
              <a:defRPr/>
            </a:pPr>
            <a:endParaRPr lang="en-US" dirty="0">
              <a:solidFill>
                <a:schemeClr val="tx1">
                  <a:alpha val="70000"/>
                </a:schemeClr>
              </a:solidFill>
            </a:endParaRPr>
          </a:p>
        </p:txBody>
      </p:sp>
      <p:sp>
        <p:nvSpPr>
          <p:cNvPr id="14" name="Rectangle 13" descr="&quot;&quot;">
            <a:extLst>
              <a:ext uri="{FF2B5EF4-FFF2-40B4-BE49-F238E27FC236}">
                <a16:creationId xmlns:a16="http://schemas.microsoft.com/office/drawing/2014/main" id="{DD7B01E0-92E0-4784-9B8B-9616B26E7A03}"/>
              </a:ext>
            </a:extLst>
          </p:cNvPr>
          <p:cNvSpPr>
            <a:spLocks noGrp="1" noRot="1" noChangeAspect="1" noMove="1" noResize="1" noEditPoints="1" noAdjustHandles="1" noChangeArrowheads="1" noChangeShapeType="1" noTextEdit="1"/>
          </p:cNvSpPr>
          <p:nvPr/>
        </p:nvSpPr>
        <p:spPr>
          <a:xfrm>
            <a:off x="4986338" y="0"/>
            <a:ext cx="7205662"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alpha val="20000"/>
                </a:schemeClr>
              </a:solidFill>
            </a:endParaRPr>
          </a:p>
        </p:txBody>
      </p:sp>
      <p:pic>
        <p:nvPicPr>
          <p:cNvPr id="9223" name="Picture 4">
            <a:extLst>
              <a:ext uri="{FF2B5EF4-FFF2-40B4-BE49-F238E27FC236}">
                <a16:creationId xmlns:a16="http://schemas.microsoft.com/office/drawing/2014/main" id="{BA30DEC6-49E8-4149-8154-6CF616FCE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038" y="295275"/>
            <a:ext cx="67056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4F83-3915-4172-AD1F-156BA7C923B2}"/>
              </a:ext>
            </a:extLst>
          </p:cNvPr>
          <p:cNvSpPr>
            <a:spLocks noGrp="1"/>
          </p:cNvSpPr>
          <p:nvPr>
            <p:ph type="title"/>
          </p:nvPr>
        </p:nvSpPr>
        <p:spPr/>
        <p:txBody>
          <a:bodyPr/>
          <a:lstStyle/>
          <a:p>
            <a:pPr fontAlgn="auto">
              <a:spcAft>
                <a:spcPts val="0"/>
              </a:spcAft>
              <a:defRPr/>
            </a:pPr>
            <a:r>
              <a:rPr lang="en-US" dirty="0"/>
              <a:t>Modeling Part 3</a:t>
            </a:r>
          </a:p>
        </p:txBody>
      </p:sp>
      <p:sp>
        <p:nvSpPr>
          <p:cNvPr id="3" name="Content Placeholder 2">
            <a:extLst>
              <a:ext uri="{FF2B5EF4-FFF2-40B4-BE49-F238E27FC236}">
                <a16:creationId xmlns:a16="http://schemas.microsoft.com/office/drawing/2014/main" id="{B35FA393-C3C2-4EA2-A655-91B122AAB18D}"/>
              </a:ext>
            </a:extLst>
          </p:cNvPr>
          <p:cNvSpPr>
            <a:spLocks noGrp="1"/>
          </p:cNvSpPr>
          <p:nvPr>
            <p:ph idx="1"/>
          </p:nvPr>
        </p:nvSpPr>
        <p:spPr/>
        <p:txBody>
          <a:bodyPr>
            <a:normAutofit fontScale="92500"/>
          </a:bodyPr>
          <a:lstStyle/>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We then ran the model on all the data without Big Mountain Resort data in order to calculate the expected ticket price for the resort. Surprised by the results we checked to validate where Big Mountain fits in terms of facilities against all others.</a:t>
            </a:r>
          </a:p>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Finally, we tested a variety of scenarios that management was considering. Details can be found in the accompanying word doc. The scenario that made financial sense was the second scenario: </a:t>
            </a:r>
            <a:r>
              <a:rPr lang="en-US" b="1" u="sng" dirty="0">
                <a:solidFill>
                  <a:schemeClr val="tx1">
                    <a:alpha val="70000"/>
                  </a:schemeClr>
                </a:solidFill>
              </a:rPr>
              <a:t>Increase the vertical drop by adding a run to a point 150 feet lower down but requiring the installation of an additional chair lift to bring skiers back up, without additional snow making coverage</a:t>
            </a:r>
          </a:p>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This scenario supports a price increase of $1.31 / ticket and could be expected to amount to $2,300,926 in added revenue per season. This scenario merits further consideration.</a:t>
            </a:r>
          </a:p>
          <a:p>
            <a:pPr marL="0" indent="0" fontAlgn="auto">
              <a:spcAft>
                <a:spcPts val="0"/>
              </a:spcAft>
              <a:buClr>
                <a:schemeClr val="accent1">
                  <a:lumMod val="60000"/>
                  <a:lumOff val="40000"/>
                </a:schemeClr>
              </a:buClr>
              <a:buFont typeface="Wingdings" panose="05000000000000000000" pitchFamily="2" charset="2"/>
              <a:buNone/>
              <a:defRPr/>
            </a:pPr>
            <a:endParaRPr lang="en-US" dirty="0">
              <a:solidFill>
                <a:schemeClr val="tx1">
                  <a:alpha val="70000"/>
                </a:schemeClr>
              </a:solidFill>
            </a:endParaRPr>
          </a:p>
          <a:p>
            <a:pPr marL="0" indent="0" fontAlgn="auto">
              <a:spcAft>
                <a:spcPts val="0"/>
              </a:spcAft>
              <a:buClr>
                <a:schemeClr val="accent1">
                  <a:lumMod val="60000"/>
                  <a:lumOff val="40000"/>
                </a:schemeClr>
              </a:buClr>
              <a:buFont typeface="Wingdings" panose="05000000000000000000" pitchFamily="2" charset="2"/>
              <a:buNone/>
              <a:defRPr/>
            </a:pPr>
            <a:endParaRPr lang="en-US" dirty="0">
              <a:solidFill>
                <a:schemeClr val="tx1">
                  <a:alpha val="7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E114-B425-4217-920C-066290C0DEC2}"/>
              </a:ext>
            </a:extLst>
          </p:cNvPr>
          <p:cNvSpPr>
            <a:spLocks noGrp="1"/>
          </p:cNvSpPr>
          <p:nvPr>
            <p:ph type="title"/>
          </p:nvPr>
        </p:nvSpPr>
        <p:spPr/>
        <p:txBody>
          <a:bodyPr/>
          <a:lstStyle/>
          <a:p>
            <a:pPr fontAlgn="auto">
              <a:spcAft>
                <a:spcPts val="0"/>
              </a:spcAft>
              <a:defRPr/>
            </a:pPr>
            <a:r>
              <a:rPr lang="en-US" dirty="0"/>
              <a:t>Conclusion</a:t>
            </a:r>
          </a:p>
        </p:txBody>
      </p:sp>
      <p:sp>
        <p:nvSpPr>
          <p:cNvPr id="3" name="Content Placeholder 2">
            <a:extLst>
              <a:ext uri="{FF2B5EF4-FFF2-40B4-BE49-F238E27FC236}">
                <a16:creationId xmlns:a16="http://schemas.microsoft.com/office/drawing/2014/main" id="{631B2A28-43EB-49A4-A931-C79D0D913AEA}"/>
              </a:ext>
            </a:extLst>
          </p:cNvPr>
          <p:cNvSpPr>
            <a:spLocks noGrp="1"/>
          </p:cNvSpPr>
          <p:nvPr>
            <p:ph idx="1"/>
          </p:nvPr>
        </p:nvSpPr>
        <p:spPr/>
        <p:txBody>
          <a:bodyPr/>
          <a:lstStyle/>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Big Mountain Resort should increase ticket price to $91.39. With an average 530,000 expected visitors and an average stay of 5 days, this would result in a 12.8% increase in revenue. </a:t>
            </a:r>
          </a:p>
          <a:p>
            <a:pPr marL="0" indent="0" fontAlgn="auto">
              <a:spcAft>
                <a:spcPts val="0"/>
              </a:spcAft>
              <a:buClr>
                <a:schemeClr val="accent1">
                  <a:lumMod val="60000"/>
                  <a:lumOff val="40000"/>
                </a:schemeClr>
              </a:buClr>
              <a:buFont typeface="Wingdings" panose="05000000000000000000" pitchFamily="2" charset="2"/>
              <a:buNone/>
              <a:defRPr/>
            </a:pPr>
            <a:r>
              <a:rPr lang="en-US" dirty="0">
                <a:solidFill>
                  <a:schemeClr val="tx1">
                    <a:alpha val="70000"/>
                  </a:schemeClr>
                </a:solidFill>
              </a:rPr>
              <a:t>We could also consider increasing vertical drop through an added chair lift. The model predicts that this would warrant an additional price increase of $1.31 per ticket or $2,300,926 in added revenue </a:t>
            </a:r>
            <a:r>
              <a:rPr lang="en-US">
                <a:solidFill>
                  <a:schemeClr val="tx1">
                    <a:alpha val="70000"/>
                  </a:schemeClr>
                </a:solidFill>
              </a:rPr>
              <a:t>per season.</a:t>
            </a:r>
            <a:endParaRPr lang="en-US" dirty="0">
              <a:solidFill>
                <a:schemeClr val="tx1">
                  <a:alpha val="70000"/>
                </a:schemeClr>
              </a:solidFill>
            </a:endParaRPr>
          </a:p>
        </p:txBody>
      </p:sp>
    </p:spTree>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2B301B"/>
      </a:dk2>
      <a:lt2>
        <a:srgbClr val="F0F3F2"/>
      </a:lt2>
      <a:accent1>
        <a:srgbClr val="C9476A"/>
      </a:accent1>
      <a:accent2>
        <a:srgbClr val="B7358E"/>
      </a:accent2>
      <a:accent3>
        <a:srgbClr val="BC47C9"/>
      </a:accent3>
      <a:accent4>
        <a:srgbClr val="783BB9"/>
      </a:accent4>
      <a:accent5>
        <a:srgbClr val="4F47C9"/>
      </a:accent5>
      <a:accent6>
        <a:srgbClr val="3563B7"/>
      </a:accent6>
      <a:hlink>
        <a:srgbClr val="5D3F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669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Avenir Next LT Pro Light</vt:lpstr>
      <vt:lpstr>Arial</vt:lpstr>
      <vt:lpstr>Rockwell Nova Light</vt:lpstr>
      <vt:lpstr>Wingdings</vt:lpstr>
      <vt:lpstr>Calibri</vt:lpstr>
      <vt:lpstr>LeafVTI</vt:lpstr>
      <vt:lpstr>Big Mountain Resort </vt:lpstr>
      <vt:lpstr>Problem Statement</vt:lpstr>
      <vt:lpstr>Recommendation &amp; Key Findings</vt:lpstr>
      <vt:lpstr>Modelling part 1</vt:lpstr>
      <vt:lpstr>Modeling Part 2</vt:lpstr>
      <vt:lpstr>Modeling Part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Ziggy Storella</dc:creator>
  <cp:lastModifiedBy>Ziggy Storella</cp:lastModifiedBy>
  <cp:revision>1</cp:revision>
  <dcterms:created xsi:type="dcterms:W3CDTF">2021-11-09T23:54:58Z</dcterms:created>
  <dcterms:modified xsi:type="dcterms:W3CDTF">2021-11-11T00:55:41Z</dcterms:modified>
</cp:coreProperties>
</file>