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69D-330D-4D58-A205-17DC5ACFC48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ED35-318E-451F-A4E3-7D11A33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8315"/>
            <a:ext cx="7772400" cy="2387600"/>
          </a:xfrm>
        </p:spPr>
        <p:txBody>
          <a:bodyPr/>
          <a:lstStyle/>
          <a:p>
            <a:r>
              <a:rPr lang="en-US" dirty="0" smtClean="0">
                <a:solidFill>
                  <a:srgbClr val="BC0813"/>
                </a:solidFill>
                <a:latin typeface="GamesDaymariusv2" pitchFamily="2" charset="0"/>
              </a:rPr>
              <a:t>Guns Of Bull Shit</a:t>
            </a:r>
            <a:endParaRPr lang="en-US" dirty="0">
              <a:solidFill>
                <a:srgbClr val="BC0813"/>
              </a:solidFill>
              <a:latin typeface="GamesDaymariusv2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1222"/>
            <a:ext cx="6858000" cy="1655762"/>
          </a:xfrm>
        </p:spPr>
        <p:txBody>
          <a:bodyPr/>
          <a:lstStyle/>
          <a:p>
            <a:r>
              <a:rPr lang="en-US" dirty="0" smtClean="0">
                <a:latin typeface="GamesDaymariusv2" pitchFamily="2" charset="0"/>
              </a:rPr>
              <a:t>Team “Single”</a:t>
            </a:r>
            <a:endParaRPr lang="en-US" dirty="0">
              <a:latin typeface="GamesDaymariusv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296" y="128016"/>
            <a:ext cx="485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GamesDaymariusv2" pitchFamily="2" charset="0"/>
              </a:rPr>
              <a:t>Структура проекта</a:t>
            </a:r>
            <a:endParaRPr lang="ru-RU" sz="3600" dirty="0">
              <a:latin typeface="GamesDaymariusv2" pitchFamily="2" charset="0"/>
            </a:endParaRPr>
          </a:p>
        </p:txBody>
      </p:sp>
      <p:pic>
        <p:nvPicPr>
          <p:cNvPr id="3076" name="Picture 4" descr="http://dmsh37.rprim.gov.spb.ru/media/2019/07/19/1260986537/new-hr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64" y="2020585"/>
            <a:ext cx="6644767" cy="45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10362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GamesDaymariusv2" pitchFamily="2" charset="0"/>
              </a:rPr>
              <a:t>Будущее проекта</a:t>
            </a:r>
            <a:endParaRPr lang="ru-RU" sz="3600" dirty="0">
              <a:latin typeface="GamesDaymariusv2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954" y="2173097"/>
            <a:ext cx="7886700" cy="3953383"/>
          </a:xfrm>
        </p:spPr>
        <p:txBody>
          <a:bodyPr/>
          <a:lstStyle/>
          <a:p>
            <a:r>
              <a:rPr lang="ru-RU" dirty="0" err="1">
                <a:solidFill>
                  <a:srgbClr val="FF0000"/>
                </a:solidFill>
                <a:latin typeface="GamesDaymariusv2" pitchFamily="2" charset="0"/>
              </a:rPr>
              <a:t>Пофиксить</a:t>
            </a:r>
            <a:r>
              <a:rPr lang="ru-RU" dirty="0">
                <a:solidFill>
                  <a:srgbClr val="FF0000"/>
                </a:solidFill>
                <a:latin typeface="GamesDaymariusv2" pitchFamily="2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таймер</a:t>
            </a:r>
            <a:endParaRPr lang="en-US" dirty="0" smtClean="0">
              <a:solidFill>
                <a:srgbClr val="FF0000"/>
              </a:solidFill>
              <a:latin typeface="GamesDaymariusv2" pitchFamily="2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Переработка </a:t>
            </a:r>
            <a:r>
              <a:rPr lang="ru-RU" dirty="0">
                <a:solidFill>
                  <a:srgbClr val="FF0000"/>
                </a:solidFill>
                <a:latin typeface="GamesDaymariusv2" pitchFamily="2" charset="0"/>
              </a:rPr>
              <a:t>кода, в том числе </a:t>
            </a:r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распараллеливание</a:t>
            </a:r>
            <a:endParaRPr lang="ru-RU" dirty="0" smtClean="0">
              <a:solidFill>
                <a:srgbClr val="FF0000"/>
              </a:solidFill>
              <a:latin typeface="GamesDaymariusv2" pitchFamily="2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Завести в игру полноценные настройки</a:t>
            </a:r>
            <a:endParaRPr lang="en-US" dirty="0" smtClean="0">
              <a:solidFill>
                <a:srgbClr val="FF0000"/>
              </a:solidFill>
              <a:latin typeface="GamesDaymariusv2" pitchFamily="2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Добавить полноценную кампанию</a:t>
            </a:r>
          </a:p>
          <a:p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Добавить онлайн режим</a:t>
            </a:r>
          </a:p>
          <a:p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Добавить кооперативный </a:t>
            </a:r>
            <a:r>
              <a:rPr lang="ru-RU" dirty="0" smtClean="0">
                <a:solidFill>
                  <a:srgbClr val="FF0000"/>
                </a:solidFill>
                <a:latin typeface="GamesDaymariusv2" pitchFamily="2" charset="0"/>
              </a:rPr>
              <a:t>режим</a:t>
            </a:r>
            <a:endParaRPr lang="ru-RU" dirty="0" smtClean="0">
              <a:solidFill>
                <a:srgbClr val="FF0000"/>
              </a:solidFill>
              <a:latin typeface="GamesDaymariusv2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3350" y="6400800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amesDaymariusv2" pitchFamily="2" charset="0"/>
              </a:rPr>
              <a:t>Проект: </a:t>
            </a:r>
            <a:r>
              <a:rPr lang="en-US" dirty="0"/>
              <a:t>https://github.com/ZYGAL0/GunsOfBullShit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sun9-10.userapi.com/c543108/v543108749/77da5/Btly-9mIA4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43" y="1980247"/>
            <a:ext cx="7542213" cy="38261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005072" y="6488668"/>
            <a:ext cx="576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amesDaymariusv2" pitchFamily="2" charset="0"/>
              </a:rPr>
              <a:t>Проект: </a:t>
            </a:r>
            <a:r>
              <a:rPr lang="en-US" dirty="0"/>
              <a:t>https://github.com/ZYGAL0/GunsOfBullShit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63.userapi.com/c857424/v857424536/1f4fd5/7hR6gsMNfr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25" y="1921847"/>
            <a:ext cx="7017237" cy="43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sun1-99.userapi.com/NIzyRrpxa8yotZTqVlkk_eB6O3NmV008djI3Tg/GZ4aQm4-lVw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157063"/>
            <a:ext cx="762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929384" y="1653278"/>
            <a:ext cx="627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GamesDaymariusv2" pitchFamily="2" charset="0"/>
              </a:rPr>
              <a:t>Простите, пожалуйста!</a:t>
            </a:r>
            <a:endParaRPr lang="ru-RU" sz="3600" dirty="0">
              <a:solidFill>
                <a:srgbClr val="FF0000"/>
              </a:solidFill>
              <a:latin typeface="GamesDaymariusv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64" y="1949196"/>
            <a:ext cx="7543800" cy="1752600"/>
          </a:xfrm>
          <a:prstGeom prst="rect">
            <a:avLst/>
          </a:prstGeom>
        </p:spPr>
      </p:pic>
      <p:pic>
        <p:nvPicPr>
          <p:cNvPr id="1026" name="Picture 2" descr="https://sun9-4.userapi.com/c206716/v206716123/fcdc0/faJQIeKdBt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07" y="4032884"/>
            <a:ext cx="2834513" cy="231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212"/>
            <a:ext cx="7886700" cy="98818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GamesDaymariusv2" pitchFamily="2" charset="0"/>
              </a:rPr>
              <a:t>Стадии Разработки:</a:t>
            </a:r>
            <a:endParaRPr lang="en-US" sz="3600" dirty="0">
              <a:latin typeface="GamesDaymariusv2" pitchFamily="2" charset="0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14728" y="4340352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1772" y="1442"/>
              <a:ext cx="1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Ожидание…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014728" y="1825752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772" y="2035"/>
              <a:ext cx="11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Идея игры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014728" y="2663952"/>
            <a:ext cx="5105403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772" y="2645"/>
              <a:ext cx="23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попытки в разработку 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014728" y="3502152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1772" y="3235"/>
              <a:ext cx="1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Ожидание…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014728" y="5200777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1772" y="3235"/>
              <a:ext cx="1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Ожидание…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5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14728" y="4340352"/>
            <a:ext cx="5311777" cy="555625"/>
            <a:chOff x="1248" y="1440"/>
            <a:chExt cx="334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1809" y="1442"/>
              <a:ext cx="2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Осознание безысходности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014728" y="1825752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822" y="2035"/>
              <a:ext cx="1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Ожидание…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6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014728" y="2663952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813" y="2645"/>
              <a:ext cx="1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rgbClr val="FF0000"/>
                  </a:solidFill>
                  <a:latin typeface="GamesDaymariusv2" pitchFamily="2" charset="0"/>
                </a:rPr>
                <a:t>Ожидание…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7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014728" y="3502152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1813" y="3235"/>
              <a:ext cx="1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rgbClr val="FF0000"/>
                  </a:solidFill>
                  <a:latin typeface="GamesDaymariusv2" pitchFamily="2" charset="0"/>
                </a:rPr>
                <a:t>Ожидание…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8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014728" y="5200777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1813" y="3235"/>
              <a:ext cx="17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Дикий </a:t>
              </a:r>
              <a:r>
                <a:rPr lang="ru-RU" sz="2400" dirty="0" err="1" smtClean="0">
                  <a:solidFill>
                    <a:srgbClr val="FF0000"/>
                  </a:solidFill>
                  <a:latin typeface="GamesDaymariusv2" pitchFamily="2" charset="0"/>
                </a:rPr>
                <a:t>говнокод</a:t>
              </a:r>
              <a:r>
                <a:rPr lang="ru-RU" sz="2400" dirty="0" smtClean="0">
                  <a:solidFill>
                    <a:srgbClr val="FF0000"/>
                  </a:solidFill>
                  <a:latin typeface="GamesDaymariusv2" pitchFamily="2" charset="0"/>
                </a:rPr>
                <a:t> </a:t>
              </a:r>
              <a:endParaRPr lang="en-US" sz="2400" dirty="0">
                <a:solidFill>
                  <a:srgbClr val="FF0000"/>
                </a:solidFill>
                <a:latin typeface="GamesDaymariusv2" pitchFamily="2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10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51908" y="95205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amesDaymariusv2" pitchFamily="2" charset="0"/>
              </a:rPr>
              <a:t>Стадии Разработки: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726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7" y="1824171"/>
            <a:ext cx="6804111" cy="47320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67" y="1824171"/>
            <a:ext cx="6804111" cy="473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41179" y="117086"/>
            <a:ext cx="2882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GamesDaymariusv2" pitchFamily="2" charset="0"/>
              </a:rPr>
              <a:t>Скриншоты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286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2761488"/>
            <a:ext cx="2276856" cy="303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14" y="5797296"/>
            <a:ext cx="251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amesDaymariusv2" pitchFamily="2" charset="0"/>
              </a:rPr>
              <a:t>excsmwtf</a:t>
            </a:r>
            <a:endParaRPr lang="ru-RU" dirty="0">
              <a:latin typeface="GamesDaymariusv2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30" y="1710898"/>
            <a:ext cx="5161026" cy="49848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6728" y="274088"/>
            <a:ext cx="2010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GamesDaymariusv2" pitchFamily="2" charset="0"/>
              </a:rPr>
              <a:t>отзывы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237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32" y="2465705"/>
            <a:ext cx="2553557" cy="3404743"/>
          </a:xfrm>
        </p:spPr>
      </p:pic>
      <p:sp>
        <p:nvSpPr>
          <p:cNvPr id="5" name="TextBox 4"/>
          <p:cNvSpPr txBox="1"/>
          <p:nvPr/>
        </p:nvSpPr>
        <p:spPr>
          <a:xfrm>
            <a:off x="774310" y="5870448"/>
            <a:ext cx="251460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mesDaymariusv2" pitchFamily="2" charset="0"/>
              </a:rPr>
              <a:t>vlad0s</a:t>
            </a:r>
            <a:endParaRPr lang="ru-RU" dirty="0">
              <a:latin typeface="GamesDaymariusv2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68" y="3389248"/>
            <a:ext cx="4834182" cy="120103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26366" y="337352"/>
            <a:ext cx="2010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amesDaymariusv2" pitchFamily="2" charset="0"/>
              </a:rPr>
              <a:t>отзывы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96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9" y="2304288"/>
            <a:ext cx="2300624" cy="3456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67" y="5760720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amesDaymariusv2" pitchFamily="2" charset="0"/>
              </a:rPr>
              <a:t>killReal</a:t>
            </a:r>
            <a:endParaRPr lang="ru-RU" dirty="0">
              <a:latin typeface="GamesDaymariusv2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79" y="1982343"/>
            <a:ext cx="5316093" cy="43853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6487" y="151876"/>
            <a:ext cx="2010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amesDaymariusv2" pitchFamily="2" charset="0"/>
              </a:rPr>
              <a:t>отзывы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738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93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GamesDaymariusv2</vt:lpstr>
      <vt:lpstr>Office Theme</vt:lpstr>
      <vt:lpstr>Guns Of Bull Shit</vt:lpstr>
      <vt:lpstr>Презентация PowerPoint</vt:lpstr>
      <vt:lpstr>Презентация PowerPoint</vt:lpstr>
      <vt:lpstr>Стадии Разработки: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Будущее проекта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Sergey Efimov</cp:lastModifiedBy>
  <cp:revision>18</cp:revision>
  <dcterms:created xsi:type="dcterms:W3CDTF">2019-08-22T12:46:47Z</dcterms:created>
  <dcterms:modified xsi:type="dcterms:W3CDTF">2020-05-14T09:27:33Z</dcterms:modified>
</cp:coreProperties>
</file>