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9" r:id="rId3"/>
    <p:sldId id="417" r:id="rId4"/>
    <p:sldId id="424" r:id="rId5"/>
    <p:sldId id="418" r:id="rId6"/>
    <p:sldId id="419" r:id="rId7"/>
    <p:sldId id="420" r:id="rId8"/>
    <p:sldId id="421" r:id="rId9"/>
    <p:sldId id="422" r:id="rId10"/>
    <p:sldId id="425" r:id="rId11"/>
    <p:sldId id="426" r:id="rId12"/>
    <p:sldId id="423" r:id="rId13"/>
    <p:sldId id="439" r:id="rId14"/>
    <p:sldId id="442" r:id="rId15"/>
    <p:sldId id="428" r:id="rId16"/>
    <p:sldId id="429" r:id="rId17"/>
    <p:sldId id="431" r:id="rId18"/>
    <p:sldId id="432" r:id="rId19"/>
    <p:sldId id="427" r:id="rId20"/>
    <p:sldId id="430" r:id="rId21"/>
    <p:sldId id="435" r:id="rId22"/>
    <p:sldId id="437" r:id="rId23"/>
    <p:sldId id="436" r:id="rId24"/>
    <p:sldId id="438" r:id="rId25"/>
    <p:sldId id="441" r:id="rId26"/>
    <p:sldId id="440" r:id="rId27"/>
    <p:sldId id="357" r:id="rId28"/>
    <p:sldId id="3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1"/>
    <a:srgbClr val="0F6FC6"/>
    <a:srgbClr val="C2DEEF"/>
    <a:srgbClr val="C8E3FB"/>
    <a:srgbClr val="464646"/>
    <a:srgbClr val="0C9B74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24" autoAdjust="0"/>
    <p:restoredTop sz="73373" autoAdjust="0"/>
  </p:normalViewPr>
  <p:slideViewPr>
    <p:cSldViewPr snapToGrid="0">
      <p:cViewPr varScale="1">
        <p:scale>
          <a:sx n="115" d="100"/>
          <a:sy n="115" d="100"/>
        </p:scale>
        <p:origin x="-498" y="-96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E9BE0-0EDC-4985-8FFB-A0A044069C3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DAF6EAC-73B8-4521-B6B6-B256425D37A9}">
      <dgm:prSet phldrT="[Текст]" custT="1"/>
      <dgm:spPr/>
      <dgm:t>
        <a:bodyPr/>
        <a:lstStyle/>
        <a:p>
          <a:r>
            <a:rPr lang="en-US" sz="2000" dirty="0" smtClean="0"/>
            <a:t>Collection</a:t>
          </a:r>
          <a:endParaRPr lang="ru-RU" sz="2000" dirty="0"/>
        </a:p>
      </dgm:t>
    </dgm:pt>
    <dgm:pt modelId="{EF24AE90-E930-412C-BACE-C402E50B686F}" type="parTrans" cxnId="{A34C8196-C01C-45C4-A6B3-C35CD8629BF4}">
      <dgm:prSet/>
      <dgm:spPr/>
      <dgm:t>
        <a:bodyPr/>
        <a:lstStyle/>
        <a:p>
          <a:endParaRPr lang="ru-RU"/>
        </a:p>
      </dgm:t>
    </dgm:pt>
    <dgm:pt modelId="{4A623389-BE0E-4CB4-BA83-150A3767C42C}" type="sibTrans" cxnId="{A34C8196-C01C-45C4-A6B3-C35CD8629BF4}">
      <dgm:prSet/>
      <dgm:spPr/>
      <dgm:t>
        <a:bodyPr/>
        <a:lstStyle/>
        <a:p>
          <a:endParaRPr lang="ru-RU"/>
        </a:p>
      </dgm:t>
    </dgm:pt>
    <dgm:pt modelId="{AFDA34F1-D93F-4A57-A67E-14954042BE73}">
      <dgm:prSet phldrT="[Текст]" custT="1"/>
      <dgm:spPr/>
      <dgm:t>
        <a:bodyPr/>
        <a:lstStyle/>
        <a:p>
          <a:r>
            <a:rPr lang="en-US" sz="2000" dirty="0" smtClean="0"/>
            <a:t>Set</a:t>
          </a:r>
          <a:endParaRPr lang="ru-RU" sz="2000" dirty="0"/>
        </a:p>
      </dgm:t>
    </dgm:pt>
    <dgm:pt modelId="{1CA57DCB-4ED8-4AA5-8E61-182F4394AA8B}" type="parTrans" cxnId="{64E685B2-B5DC-4CDA-BEC1-173EE853C2B3}">
      <dgm:prSet/>
      <dgm:spPr/>
      <dgm:t>
        <a:bodyPr/>
        <a:lstStyle/>
        <a:p>
          <a:endParaRPr lang="ru-RU"/>
        </a:p>
      </dgm:t>
    </dgm:pt>
    <dgm:pt modelId="{499F7259-B919-4E2C-96CB-45F860991F92}" type="sibTrans" cxnId="{64E685B2-B5DC-4CDA-BEC1-173EE853C2B3}">
      <dgm:prSet/>
      <dgm:spPr/>
      <dgm:t>
        <a:bodyPr/>
        <a:lstStyle/>
        <a:p>
          <a:endParaRPr lang="ru-RU"/>
        </a:p>
      </dgm:t>
    </dgm:pt>
    <dgm:pt modelId="{806AE358-26A5-43CD-9179-A50A5000242A}">
      <dgm:prSet phldrT="[Текст]" custT="1"/>
      <dgm:spPr/>
      <dgm:t>
        <a:bodyPr/>
        <a:lstStyle/>
        <a:p>
          <a:r>
            <a:rPr lang="en-US" sz="2000" dirty="0" smtClean="0"/>
            <a:t>List</a:t>
          </a:r>
          <a:endParaRPr lang="ru-RU" sz="2000" dirty="0"/>
        </a:p>
      </dgm:t>
    </dgm:pt>
    <dgm:pt modelId="{294EA4E0-A0EE-434E-9D9B-9050AAAE180B}" type="parTrans" cxnId="{2815DBA3-B1C9-42B8-9C9F-C408963A8A89}">
      <dgm:prSet/>
      <dgm:spPr/>
      <dgm:t>
        <a:bodyPr/>
        <a:lstStyle/>
        <a:p>
          <a:endParaRPr lang="ru-RU"/>
        </a:p>
      </dgm:t>
    </dgm:pt>
    <dgm:pt modelId="{616BF0AD-ABBC-49C0-BD8E-9DCAA9395A63}" type="sibTrans" cxnId="{2815DBA3-B1C9-42B8-9C9F-C408963A8A89}">
      <dgm:prSet/>
      <dgm:spPr/>
      <dgm:t>
        <a:bodyPr/>
        <a:lstStyle/>
        <a:p>
          <a:endParaRPr lang="ru-RU"/>
        </a:p>
      </dgm:t>
    </dgm:pt>
    <dgm:pt modelId="{FE230FD1-1C07-4AF0-8564-0BAEC229DBBD}">
      <dgm:prSet phldrT="[Текст]" custT="1"/>
      <dgm:spPr/>
      <dgm:t>
        <a:bodyPr/>
        <a:lstStyle/>
        <a:p>
          <a:r>
            <a:rPr lang="en-US" sz="2000" dirty="0" smtClean="0"/>
            <a:t>Queue</a:t>
          </a:r>
          <a:endParaRPr lang="ru-RU" sz="2000" dirty="0"/>
        </a:p>
      </dgm:t>
    </dgm:pt>
    <dgm:pt modelId="{0ED65188-BAAE-472B-BEED-C2ADEAC59DEB}" type="parTrans" cxnId="{D1E7C082-B108-48E5-AEC6-B779781FCF1F}">
      <dgm:prSet/>
      <dgm:spPr/>
      <dgm:t>
        <a:bodyPr/>
        <a:lstStyle/>
        <a:p>
          <a:endParaRPr lang="ru-RU"/>
        </a:p>
      </dgm:t>
    </dgm:pt>
    <dgm:pt modelId="{8AED10DE-78C9-488F-BEEF-0FDC3ED18F34}" type="sibTrans" cxnId="{D1E7C082-B108-48E5-AEC6-B779781FCF1F}">
      <dgm:prSet/>
      <dgm:spPr/>
      <dgm:t>
        <a:bodyPr/>
        <a:lstStyle/>
        <a:p>
          <a:endParaRPr lang="ru-RU"/>
        </a:p>
      </dgm:t>
    </dgm:pt>
    <dgm:pt modelId="{682C927D-DB54-4B72-A4C8-67A8773C4F74}">
      <dgm:prSet phldrT="[Текст]" custT="1"/>
      <dgm:spPr/>
      <dgm:t>
        <a:bodyPr/>
        <a:lstStyle/>
        <a:p>
          <a:r>
            <a:rPr lang="en-US" sz="2000" dirty="0" err="1" smtClean="0"/>
            <a:t>Deque</a:t>
          </a:r>
          <a:endParaRPr lang="ru-RU" sz="2000" dirty="0"/>
        </a:p>
      </dgm:t>
    </dgm:pt>
    <dgm:pt modelId="{88A153CD-769F-4287-A67A-84C9773CDF64}" type="parTrans" cxnId="{7ABBECCF-FDED-4018-A352-5394ADFCA4EA}">
      <dgm:prSet/>
      <dgm:spPr/>
      <dgm:t>
        <a:bodyPr/>
        <a:lstStyle/>
        <a:p>
          <a:endParaRPr lang="ru-RU"/>
        </a:p>
      </dgm:t>
    </dgm:pt>
    <dgm:pt modelId="{EEF55126-E05C-4A7F-A381-DC702B3445BF}" type="sibTrans" cxnId="{7ABBECCF-FDED-4018-A352-5394ADFCA4EA}">
      <dgm:prSet/>
      <dgm:spPr/>
      <dgm:t>
        <a:bodyPr/>
        <a:lstStyle/>
        <a:p>
          <a:endParaRPr lang="ru-RU"/>
        </a:p>
      </dgm:t>
    </dgm:pt>
    <dgm:pt modelId="{A1F1DFB7-618F-40BD-8366-99EB586532DE}">
      <dgm:prSet phldrT="[Текст]" custT="1"/>
      <dgm:spPr/>
      <dgm:t>
        <a:bodyPr/>
        <a:lstStyle/>
        <a:p>
          <a:r>
            <a:rPr lang="en-US" sz="2000" dirty="0" smtClean="0"/>
            <a:t>Map</a:t>
          </a:r>
          <a:endParaRPr lang="ru-RU" sz="2000" dirty="0"/>
        </a:p>
      </dgm:t>
    </dgm:pt>
    <dgm:pt modelId="{EB19B080-7021-4C26-A1BA-E71AE0D2E86E}" type="parTrans" cxnId="{5715CD63-C8C2-41FC-B0BD-44C4C26397C0}">
      <dgm:prSet/>
      <dgm:spPr/>
      <dgm:t>
        <a:bodyPr/>
        <a:lstStyle/>
        <a:p>
          <a:endParaRPr lang="ru-RU"/>
        </a:p>
      </dgm:t>
    </dgm:pt>
    <dgm:pt modelId="{1E30B105-71D5-485E-A1A6-124A40D3AA44}" type="sibTrans" cxnId="{5715CD63-C8C2-41FC-B0BD-44C4C26397C0}">
      <dgm:prSet/>
      <dgm:spPr/>
      <dgm:t>
        <a:bodyPr/>
        <a:lstStyle/>
        <a:p>
          <a:endParaRPr lang="ru-RU"/>
        </a:p>
      </dgm:t>
    </dgm:pt>
    <dgm:pt modelId="{2BE750A9-CCE1-43D6-8935-341ABDD25512}">
      <dgm:prSet phldrT="[Текст]" custT="1"/>
      <dgm:spPr/>
      <dgm:t>
        <a:bodyPr/>
        <a:lstStyle/>
        <a:p>
          <a:r>
            <a:rPr lang="en-US" sz="2000" dirty="0" err="1" smtClean="0"/>
            <a:t>SortedMap</a:t>
          </a:r>
          <a:endParaRPr lang="ru-RU" sz="2000" dirty="0"/>
        </a:p>
      </dgm:t>
    </dgm:pt>
    <dgm:pt modelId="{08CDA197-0F89-474D-A9CA-EF3F3ED4EA44}" type="parTrans" cxnId="{87CBADF9-6D88-462B-8953-8FA35C92E76B}">
      <dgm:prSet/>
      <dgm:spPr/>
      <dgm:t>
        <a:bodyPr/>
        <a:lstStyle/>
        <a:p>
          <a:endParaRPr lang="ru-RU"/>
        </a:p>
      </dgm:t>
    </dgm:pt>
    <dgm:pt modelId="{391674A4-18AD-4C3A-90DE-B0E978BC5507}" type="sibTrans" cxnId="{87CBADF9-6D88-462B-8953-8FA35C92E76B}">
      <dgm:prSet/>
      <dgm:spPr/>
      <dgm:t>
        <a:bodyPr/>
        <a:lstStyle/>
        <a:p>
          <a:endParaRPr lang="ru-RU"/>
        </a:p>
      </dgm:t>
    </dgm:pt>
    <dgm:pt modelId="{4A33A989-CBDB-488D-8026-1B9E4F3B03BC}">
      <dgm:prSet phldrT="[Текст]" custT="1"/>
      <dgm:spPr/>
      <dgm:t>
        <a:bodyPr/>
        <a:lstStyle/>
        <a:p>
          <a:r>
            <a:rPr lang="en-US" sz="2000" dirty="0" err="1" smtClean="0"/>
            <a:t>SortedSet</a:t>
          </a:r>
          <a:endParaRPr lang="ru-RU" sz="2000" dirty="0"/>
        </a:p>
      </dgm:t>
    </dgm:pt>
    <dgm:pt modelId="{EF427CAF-2868-4A0D-A52D-4126E0D123C3}" type="parTrans" cxnId="{5AF8C021-7C5C-4AE3-A77D-0D566D46E349}">
      <dgm:prSet/>
      <dgm:spPr/>
      <dgm:t>
        <a:bodyPr/>
        <a:lstStyle/>
        <a:p>
          <a:endParaRPr lang="ru-RU"/>
        </a:p>
      </dgm:t>
    </dgm:pt>
    <dgm:pt modelId="{6FB84969-5334-4BF3-BA25-864DC3EC1512}" type="sibTrans" cxnId="{5AF8C021-7C5C-4AE3-A77D-0D566D46E349}">
      <dgm:prSet/>
      <dgm:spPr/>
      <dgm:t>
        <a:bodyPr/>
        <a:lstStyle/>
        <a:p>
          <a:endParaRPr lang="ru-RU"/>
        </a:p>
      </dgm:t>
    </dgm:pt>
    <dgm:pt modelId="{C165CB2A-DDAC-4100-A456-104CEA95347D}" type="pres">
      <dgm:prSet presAssocID="{8F2E9BE0-0EDC-4985-8FFB-A0A044069C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06DBEE6-90BC-49CC-9160-CDA92D082E4C}" type="pres">
      <dgm:prSet presAssocID="{9DAF6EAC-73B8-4521-B6B6-B256425D37A9}" presName="hierRoot1" presStyleCnt="0">
        <dgm:presLayoutVars>
          <dgm:hierBranch val="init"/>
        </dgm:presLayoutVars>
      </dgm:prSet>
      <dgm:spPr/>
    </dgm:pt>
    <dgm:pt modelId="{08E285C5-8764-4AE0-848F-10C11FFB5337}" type="pres">
      <dgm:prSet presAssocID="{9DAF6EAC-73B8-4521-B6B6-B256425D37A9}" presName="rootComposite1" presStyleCnt="0"/>
      <dgm:spPr/>
    </dgm:pt>
    <dgm:pt modelId="{C0663BC8-F705-444D-8581-4E0976705BFB}" type="pres">
      <dgm:prSet presAssocID="{9DAF6EAC-73B8-4521-B6B6-B256425D37A9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5D886B-B830-48E0-B2C1-D82FF953AE2A}" type="pres">
      <dgm:prSet presAssocID="{9DAF6EAC-73B8-4521-B6B6-B256425D37A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24D2B9D-1666-447F-929B-A20D029C4035}" type="pres">
      <dgm:prSet presAssocID="{9DAF6EAC-73B8-4521-B6B6-B256425D37A9}" presName="hierChild2" presStyleCnt="0"/>
      <dgm:spPr/>
    </dgm:pt>
    <dgm:pt modelId="{7D7E591F-CA02-4C16-8909-82B621CA140D}" type="pres">
      <dgm:prSet presAssocID="{1CA57DCB-4ED8-4AA5-8E61-182F4394AA8B}" presName="Name37" presStyleLbl="parChTrans1D2" presStyleIdx="0" presStyleCnt="4"/>
      <dgm:spPr/>
      <dgm:t>
        <a:bodyPr/>
        <a:lstStyle/>
        <a:p>
          <a:endParaRPr lang="ru-RU"/>
        </a:p>
      </dgm:t>
    </dgm:pt>
    <dgm:pt modelId="{43B22D56-F8AB-409D-828E-04DED045DD57}" type="pres">
      <dgm:prSet presAssocID="{AFDA34F1-D93F-4A57-A67E-14954042BE73}" presName="hierRoot2" presStyleCnt="0">
        <dgm:presLayoutVars>
          <dgm:hierBranch/>
        </dgm:presLayoutVars>
      </dgm:prSet>
      <dgm:spPr/>
    </dgm:pt>
    <dgm:pt modelId="{B9CD8532-9BFD-446D-B141-31AE571B7407}" type="pres">
      <dgm:prSet presAssocID="{AFDA34F1-D93F-4A57-A67E-14954042BE73}" presName="rootComposite" presStyleCnt="0"/>
      <dgm:spPr/>
    </dgm:pt>
    <dgm:pt modelId="{DF6977F2-C04B-47E9-BA8E-E2ACB0CF5157}" type="pres">
      <dgm:prSet presAssocID="{AFDA34F1-D93F-4A57-A67E-14954042BE7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FC7C7D-DCEB-4DD1-A65E-A190ED2212FA}" type="pres">
      <dgm:prSet presAssocID="{AFDA34F1-D93F-4A57-A67E-14954042BE73}" presName="rootConnector" presStyleLbl="node2" presStyleIdx="0" presStyleCnt="4"/>
      <dgm:spPr/>
      <dgm:t>
        <a:bodyPr/>
        <a:lstStyle/>
        <a:p>
          <a:endParaRPr lang="ru-RU"/>
        </a:p>
      </dgm:t>
    </dgm:pt>
    <dgm:pt modelId="{9880B701-786F-4DA5-AD06-248F4B94C36D}" type="pres">
      <dgm:prSet presAssocID="{AFDA34F1-D93F-4A57-A67E-14954042BE73}" presName="hierChild4" presStyleCnt="0"/>
      <dgm:spPr/>
    </dgm:pt>
    <dgm:pt modelId="{8F3674A6-1EED-4CAE-8B57-E9CACDC595C7}" type="pres">
      <dgm:prSet presAssocID="{EF427CAF-2868-4A0D-A52D-4126E0D123C3}" presName="Name35" presStyleLbl="parChTrans1D3" presStyleIdx="0" presStyleCnt="2"/>
      <dgm:spPr/>
      <dgm:t>
        <a:bodyPr/>
        <a:lstStyle/>
        <a:p>
          <a:endParaRPr lang="ru-RU"/>
        </a:p>
      </dgm:t>
    </dgm:pt>
    <dgm:pt modelId="{A86B2A37-BE0A-492B-9E11-6C59A1BB7547}" type="pres">
      <dgm:prSet presAssocID="{4A33A989-CBDB-488D-8026-1B9E4F3B03BC}" presName="hierRoot2" presStyleCnt="0">
        <dgm:presLayoutVars>
          <dgm:hierBranch val="init"/>
        </dgm:presLayoutVars>
      </dgm:prSet>
      <dgm:spPr/>
    </dgm:pt>
    <dgm:pt modelId="{260983D3-7266-4A00-AFF4-19D6B1AE8D40}" type="pres">
      <dgm:prSet presAssocID="{4A33A989-CBDB-488D-8026-1B9E4F3B03BC}" presName="rootComposite" presStyleCnt="0"/>
      <dgm:spPr/>
    </dgm:pt>
    <dgm:pt modelId="{E7907657-AE7C-403C-BAC1-27B11C1F1EDD}" type="pres">
      <dgm:prSet presAssocID="{4A33A989-CBDB-488D-8026-1B9E4F3B03BC}" presName="rootText" presStyleLbl="node3" presStyleIdx="0" presStyleCnt="2" custLinFactNeighborX="-10" custLinFactNeighborY="-72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B4BDD8-0432-47C0-BC93-A8088B1B783C}" type="pres">
      <dgm:prSet presAssocID="{4A33A989-CBDB-488D-8026-1B9E4F3B03BC}" presName="rootConnector" presStyleLbl="node3" presStyleIdx="0" presStyleCnt="2"/>
      <dgm:spPr/>
      <dgm:t>
        <a:bodyPr/>
        <a:lstStyle/>
        <a:p>
          <a:endParaRPr lang="ru-RU"/>
        </a:p>
      </dgm:t>
    </dgm:pt>
    <dgm:pt modelId="{0D759276-9F30-41CD-9836-6E55B9BB02A7}" type="pres">
      <dgm:prSet presAssocID="{4A33A989-CBDB-488D-8026-1B9E4F3B03BC}" presName="hierChild4" presStyleCnt="0"/>
      <dgm:spPr/>
    </dgm:pt>
    <dgm:pt modelId="{BC92811B-D010-44B0-96EE-9A32A17F949A}" type="pres">
      <dgm:prSet presAssocID="{4A33A989-CBDB-488D-8026-1B9E4F3B03BC}" presName="hierChild5" presStyleCnt="0"/>
      <dgm:spPr/>
    </dgm:pt>
    <dgm:pt modelId="{EEE55A3B-7B4A-4890-9AA8-4FBC087F1173}" type="pres">
      <dgm:prSet presAssocID="{AFDA34F1-D93F-4A57-A67E-14954042BE73}" presName="hierChild5" presStyleCnt="0"/>
      <dgm:spPr/>
    </dgm:pt>
    <dgm:pt modelId="{EB0AB8D1-C35F-4CBA-BFF1-61133A77C035}" type="pres">
      <dgm:prSet presAssocID="{294EA4E0-A0EE-434E-9D9B-9050AAAE180B}" presName="Name37" presStyleLbl="parChTrans1D2" presStyleIdx="1" presStyleCnt="4"/>
      <dgm:spPr/>
      <dgm:t>
        <a:bodyPr/>
        <a:lstStyle/>
        <a:p>
          <a:endParaRPr lang="ru-RU"/>
        </a:p>
      </dgm:t>
    </dgm:pt>
    <dgm:pt modelId="{ABB622F8-6D44-401B-92C3-35360E5524D5}" type="pres">
      <dgm:prSet presAssocID="{806AE358-26A5-43CD-9179-A50A5000242A}" presName="hierRoot2" presStyleCnt="0">
        <dgm:presLayoutVars>
          <dgm:hierBranch val="init"/>
        </dgm:presLayoutVars>
      </dgm:prSet>
      <dgm:spPr/>
    </dgm:pt>
    <dgm:pt modelId="{3074C111-6CB0-421E-AD3C-459851206FD0}" type="pres">
      <dgm:prSet presAssocID="{806AE358-26A5-43CD-9179-A50A5000242A}" presName="rootComposite" presStyleCnt="0"/>
      <dgm:spPr/>
    </dgm:pt>
    <dgm:pt modelId="{C97E421C-AAFB-4729-B582-893942F85C57}" type="pres">
      <dgm:prSet presAssocID="{806AE358-26A5-43CD-9179-A50A5000242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0687DF-43D5-47C7-803E-7E9867F74CC8}" type="pres">
      <dgm:prSet presAssocID="{806AE358-26A5-43CD-9179-A50A5000242A}" presName="rootConnector" presStyleLbl="node2" presStyleIdx="1" presStyleCnt="4"/>
      <dgm:spPr/>
      <dgm:t>
        <a:bodyPr/>
        <a:lstStyle/>
        <a:p>
          <a:endParaRPr lang="ru-RU"/>
        </a:p>
      </dgm:t>
    </dgm:pt>
    <dgm:pt modelId="{7E9FCBFB-7418-47BB-BD2D-CBA0E8D23D30}" type="pres">
      <dgm:prSet presAssocID="{806AE358-26A5-43CD-9179-A50A5000242A}" presName="hierChild4" presStyleCnt="0"/>
      <dgm:spPr/>
    </dgm:pt>
    <dgm:pt modelId="{6DE3B0F3-D57C-4B25-A45D-7EA54FD404B4}" type="pres">
      <dgm:prSet presAssocID="{806AE358-26A5-43CD-9179-A50A5000242A}" presName="hierChild5" presStyleCnt="0"/>
      <dgm:spPr/>
    </dgm:pt>
    <dgm:pt modelId="{F8160796-B2F9-408B-86B2-D1797C518D5A}" type="pres">
      <dgm:prSet presAssocID="{0ED65188-BAAE-472B-BEED-C2ADEAC59DEB}" presName="Name37" presStyleLbl="parChTrans1D2" presStyleIdx="2" presStyleCnt="4"/>
      <dgm:spPr/>
      <dgm:t>
        <a:bodyPr/>
        <a:lstStyle/>
        <a:p>
          <a:endParaRPr lang="ru-RU"/>
        </a:p>
      </dgm:t>
    </dgm:pt>
    <dgm:pt modelId="{9281B5C0-250D-4646-849A-1120AF80A50B}" type="pres">
      <dgm:prSet presAssocID="{FE230FD1-1C07-4AF0-8564-0BAEC229DBBD}" presName="hierRoot2" presStyleCnt="0">
        <dgm:presLayoutVars>
          <dgm:hierBranch/>
        </dgm:presLayoutVars>
      </dgm:prSet>
      <dgm:spPr/>
    </dgm:pt>
    <dgm:pt modelId="{120C8639-8EA2-4865-8C63-2AF2FD006487}" type="pres">
      <dgm:prSet presAssocID="{FE230FD1-1C07-4AF0-8564-0BAEC229DBBD}" presName="rootComposite" presStyleCnt="0"/>
      <dgm:spPr/>
    </dgm:pt>
    <dgm:pt modelId="{994D3171-C9EA-4417-8B69-DF7AF120F5B6}" type="pres">
      <dgm:prSet presAssocID="{FE230FD1-1C07-4AF0-8564-0BAEC229DBB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0652B5-129D-418E-8A62-13764B6DFB29}" type="pres">
      <dgm:prSet presAssocID="{FE230FD1-1C07-4AF0-8564-0BAEC229DBBD}" presName="rootConnector" presStyleLbl="node2" presStyleIdx="2" presStyleCnt="4"/>
      <dgm:spPr/>
      <dgm:t>
        <a:bodyPr/>
        <a:lstStyle/>
        <a:p>
          <a:endParaRPr lang="ru-RU"/>
        </a:p>
      </dgm:t>
    </dgm:pt>
    <dgm:pt modelId="{A8DC8E3C-8F0F-41CD-9EBB-777EFE906834}" type="pres">
      <dgm:prSet presAssocID="{FE230FD1-1C07-4AF0-8564-0BAEC229DBBD}" presName="hierChild4" presStyleCnt="0"/>
      <dgm:spPr/>
    </dgm:pt>
    <dgm:pt modelId="{8813D224-292A-4B07-BAC8-E5FEBEB3D6A7}" type="pres">
      <dgm:prSet presAssocID="{88A153CD-769F-4287-A67A-84C9773CDF64}" presName="Name35" presStyleLbl="parChTrans1D3" presStyleIdx="1" presStyleCnt="2"/>
      <dgm:spPr/>
      <dgm:t>
        <a:bodyPr/>
        <a:lstStyle/>
        <a:p>
          <a:endParaRPr lang="ru-RU"/>
        </a:p>
      </dgm:t>
    </dgm:pt>
    <dgm:pt modelId="{4BBFD30B-B1A5-427F-B54E-71ABEABBF388}" type="pres">
      <dgm:prSet presAssocID="{682C927D-DB54-4B72-A4C8-67A8773C4F74}" presName="hierRoot2" presStyleCnt="0">
        <dgm:presLayoutVars>
          <dgm:hierBranch/>
        </dgm:presLayoutVars>
      </dgm:prSet>
      <dgm:spPr/>
    </dgm:pt>
    <dgm:pt modelId="{3991EBB3-3D21-4827-A531-2645225C0AB6}" type="pres">
      <dgm:prSet presAssocID="{682C927D-DB54-4B72-A4C8-67A8773C4F74}" presName="rootComposite" presStyleCnt="0"/>
      <dgm:spPr/>
    </dgm:pt>
    <dgm:pt modelId="{1A899B01-F0D0-4A07-8348-87DEDE46220B}" type="pres">
      <dgm:prSet presAssocID="{682C927D-DB54-4B72-A4C8-67A8773C4F74}" presName="rootText" presStyleLbl="node3" presStyleIdx="1" presStyleCnt="2" custLinFactNeighborX="0" custLinFactNeighborY="-77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FC214E-63ED-4BF7-BA80-19183A542F9B}" type="pres">
      <dgm:prSet presAssocID="{682C927D-DB54-4B72-A4C8-67A8773C4F74}" presName="rootConnector" presStyleLbl="node3" presStyleIdx="1" presStyleCnt="2"/>
      <dgm:spPr/>
      <dgm:t>
        <a:bodyPr/>
        <a:lstStyle/>
        <a:p>
          <a:endParaRPr lang="ru-RU"/>
        </a:p>
      </dgm:t>
    </dgm:pt>
    <dgm:pt modelId="{0B74C6A9-8970-4F73-ACEF-ED3095E80DAB}" type="pres">
      <dgm:prSet presAssocID="{682C927D-DB54-4B72-A4C8-67A8773C4F74}" presName="hierChild4" presStyleCnt="0"/>
      <dgm:spPr/>
    </dgm:pt>
    <dgm:pt modelId="{EAEBCC74-C051-434F-AA10-625DA8A71814}" type="pres">
      <dgm:prSet presAssocID="{682C927D-DB54-4B72-A4C8-67A8773C4F74}" presName="hierChild5" presStyleCnt="0"/>
      <dgm:spPr/>
    </dgm:pt>
    <dgm:pt modelId="{59471E2B-1AB9-4717-9BE0-5B9C7B45413D}" type="pres">
      <dgm:prSet presAssocID="{FE230FD1-1C07-4AF0-8564-0BAEC229DBBD}" presName="hierChild5" presStyleCnt="0"/>
      <dgm:spPr/>
    </dgm:pt>
    <dgm:pt modelId="{D736F99B-A351-4083-96C9-59AC2E87403E}" type="pres">
      <dgm:prSet presAssocID="{9DAF6EAC-73B8-4521-B6B6-B256425D37A9}" presName="hierChild3" presStyleCnt="0"/>
      <dgm:spPr/>
    </dgm:pt>
    <dgm:pt modelId="{4C1FFD46-1481-42A5-8455-06384BE001E1}" type="pres">
      <dgm:prSet presAssocID="{A1F1DFB7-618F-40BD-8366-99EB586532DE}" presName="hierRoot1" presStyleCnt="0">
        <dgm:presLayoutVars>
          <dgm:hierBranch val="init"/>
        </dgm:presLayoutVars>
      </dgm:prSet>
      <dgm:spPr/>
    </dgm:pt>
    <dgm:pt modelId="{BA0835B0-4564-4181-9C13-CAECBA4D4942}" type="pres">
      <dgm:prSet presAssocID="{A1F1DFB7-618F-40BD-8366-99EB586532DE}" presName="rootComposite1" presStyleCnt="0"/>
      <dgm:spPr/>
    </dgm:pt>
    <dgm:pt modelId="{4309CF04-FA55-40A8-B573-061D5B80BBD6}" type="pres">
      <dgm:prSet presAssocID="{A1F1DFB7-618F-40BD-8366-99EB586532DE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3B74FC-B387-4FD0-BDE2-00D52521A165}" type="pres">
      <dgm:prSet presAssocID="{A1F1DFB7-618F-40BD-8366-99EB586532DE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D53A625-2A64-4BFB-873F-21E40AF41731}" type="pres">
      <dgm:prSet presAssocID="{A1F1DFB7-618F-40BD-8366-99EB586532DE}" presName="hierChild2" presStyleCnt="0"/>
      <dgm:spPr/>
    </dgm:pt>
    <dgm:pt modelId="{A9F32910-5474-4A74-8E09-89E412031A1C}" type="pres">
      <dgm:prSet presAssocID="{08CDA197-0F89-474D-A9CA-EF3F3ED4EA44}" presName="Name37" presStyleLbl="parChTrans1D2" presStyleIdx="3" presStyleCnt="4"/>
      <dgm:spPr/>
      <dgm:t>
        <a:bodyPr/>
        <a:lstStyle/>
        <a:p>
          <a:endParaRPr lang="ru-RU"/>
        </a:p>
      </dgm:t>
    </dgm:pt>
    <dgm:pt modelId="{2442456C-F2BA-486C-AF17-2D5D5059993C}" type="pres">
      <dgm:prSet presAssocID="{2BE750A9-CCE1-43D6-8935-341ABDD25512}" presName="hierRoot2" presStyleCnt="0">
        <dgm:presLayoutVars>
          <dgm:hierBranch val="init"/>
        </dgm:presLayoutVars>
      </dgm:prSet>
      <dgm:spPr/>
    </dgm:pt>
    <dgm:pt modelId="{0B30CD6A-C023-458B-9B17-0BDB456F627A}" type="pres">
      <dgm:prSet presAssocID="{2BE750A9-CCE1-43D6-8935-341ABDD25512}" presName="rootComposite" presStyleCnt="0"/>
      <dgm:spPr/>
    </dgm:pt>
    <dgm:pt modelId="{B82300F1-211A-4237-8715-6AD4A79D3AAD}" type="pres">
      <dgm:prSet presAssocID="{2BE750A9-CCE1-43D6-8935-341ABDD2551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4718E4-8889-4AF4-8ABB-F5DEEC584CA6}" type="pres">
      <dgm:prSet presAssocID="{2BE750A9-CCE1-43D6-8935-341ABDD25512}" presName="rootConnector" presStyleLbl="node2" presStyleIdx="3" presStyleCnt="4"/>
      <dgm:spPr/>
      <dgm:t>
        <a:bodyPr/>
        <a:lstStyle/>
        <a:p>
          <a:endParaRPr lang="ru-RU"/>
        </a:p>
      </dgm:t>
    </dgm:pt>
    <dgm:pt modelId="{C8F07EBD-0415-485D-BA81-A4916367F6E4}" type="pres">
      <dgm:prSet presAssocID="{2BE750A9-CCE1-43D6-8935-341ABDD25512}" presName="hierChild4" presStyleCnt="0"/>
      <dgm:spPr/>
    </dgm:pt>
    <dgm:pt modelId="{4023624E-F0FD-4C3F-897C-8A877CF850C4}" type="pres">
      <dgm:prSet presAssocID="{2BE750A9-CCE1-43D6-8935-341ABDD25512}" presName="hierChild5" presStyleCnt="0"/>
      <dgm:spPr/>
    </dgm:pt>
    <dgm:pt modelId="{887F8C96-0737-42BF-93E2-590DE118025E}" type="pres">
      <dgm:prSet presAssocID="{A1F1DFB7-618F-40BD-8366-99EB586532DE}" presName="hierChild3" presStyleCnt="0"/>
      <dgm:spPr/>
    </dgm:pt>
  </dgm:ptLst>
  <dgm:cxnLst>
    <dgm:cxn modelId="{A34C8196-C01C-45C4-A6B3-C35CD8629BF4}" srcId="{8F2E9BE0-0EDC-4985-8FFB-A0A044069C37}" destId="{9DAF6EAC-73B8-4521-B6B6-B256425D37A9}" srcOrd="0" destOrd="0" parTransId="{EF24AE90-E930-412C-BACE-C402E50B686F}" sibTransId="{4A623389-BE0E-4CB4-BA83-150A3767C42C}"/>
    <dgm:cxn modelId="{9B8EC3B9-AE69-480C-ABA4-98B152A15622}" type="presOf" srcId="{AFDA34F1-D93F-4A57-A67E-14954042BE73}" destId="{EAFC7C7D-DCEB-4DD1-A65E-A190ED2212FA}" srcOrd="1" destOrd="0" presId="urn:microsoft.com/office/officeart/2005/8/layout/orgChart1"/>
    <dgm:cxn modelId="{4CDDD5BD-214A-4E1A-82A4-50A0CD45A243}" type="presOf" srcId="{AFDA34F1-D93F-4A57-A67E-14954042BE73}" destId="{DF6977F2-C04B-47E9-BA8E-E2ACB0CF5157}" srcOrd="0" destOrd="0" presId="urn:microsoft.com/office/officeart/2005/8/layout/orgChart1"/>
    <dgm:cxn modelId="{65545739-042F-49B6-A6CD-7D476F119FB3}" type="presOf" srcId="{1CA57DCB-4ED8-4AA5-8E61-182F4394AA8B}" destId="{7D7E591F-CA02-4C16-8909-82B621CA140D}" srcOrd="0" destOrd="0" presId="urn:microsoft.com/office/officeart/2005/8/layout/orgChart1"/>
    <dgm:cxn modelId="{41EBA165-4EFF-4626-983D-6F6279237CE3}" type="presOf" srcId="{4A33A989-CBDB-488D-8026-1B9E4F3B03BC}" destId="{E7907657-AE7C-403C-BAC1-27B11C1F1EDD}" srcOrd="0" destOrd="0" presId="urn:microsoft.com/office/officeart/2005/8/layout/orgChart1"/>
    <dgm:cxn modelId="{C7F0A7DD-25A5-489B-9D2C-89A37795CA8B}" type="presOf" srcId="{A1F1DFB7-618F-40BD-8366-99EB586532DE}" destId="{4309CF04-FA55-40A8-B573-061D5B80BBD6}" srcOrd="0" destOrd="0" presId="urn:microsoft.com/office/officeart/2005/8/layout/orgChart1"/>
    <dgm:cxn modelId="{2815DBA3-B1C9-42B8-9C9F-C408963A8A89}" srcId="{9DAF6EAC-73B8-4521-B6B6-B256425D37A9}" destId="{806AE358-26A5-43CD-9179-A50A5000242A}" srcOrd="1" destOrd="0" parTransId="{294EA4E0-A0EE-434E-9D9B-9050AAAE180B}" sibTransId="{616BF0AD-ABBC-49C0-BD8E-9DCAA9395A63}"/>
    <dgm:cxn modelId="{55AB4B4B-04D2-42B2-A66D-744848073D10}" type="presOf" srcId="{08CDA197-0F89-474D-A9CA-EF3F3ED4EA44}" destId="{A9F32910-5474-4A74-8E09-89E412031A1C}" srcOrd="0" destOrd="0" presId="urn:microsoft.com/office/officeart/2005/8/layout/orgChart1"/>
    <dgm:cxn modelId="{5AF8C021-7C5C-4AE3-A77D-0D566D46E349}" srcId="{AFDA34F1-D93F-4A57-A67E-14954042BE73}" destId="{4A33A989-CBDB-488D-8026-1B9E4F3B03BC}" srcOrd="0" destOrd="0" parTransId="{EF427CAF-2868-4A0D-A52D-4126E0D123C3}" sibTransId="{6FB84969-5334-4BF3-BA25-864DC3EC1512}"/>
    <dgm:cxn modelId="{7D7A6273-82B0-4363-BA3B-4B68ADBCC425}" type="presOf" srcId="{EF427CAF-2868-4A0D-A52D-4126E0D123C3}" destId="{8F3674A6-1EED-4CAE-8B57-E9CACDC595C7}" srcOrd="0" destOrd="0" presId="urn:microsoft.com/office/officeart/2005/8/layout/orgChart1"/>
    <dgm:cxn modelId="{46BE7D0A-4982-4507-8D94-3D9B533BF6F9}" type="presOf" srcId="{88A153CD-769F-4287-A67A-84C9773CDF64}" destId="{8813D224-292A-4B07-BAC8-E5FEBEB3D6A7}" srcOrd="0" destOrd="0" presId="urn:microsoft.com/office/officeart/2005/8/layout/orgChart1"/>
    <dgm:cxn modelId="{C2A2C106-0D3F-434B-81C7-8D08B9457450}" type="presOf" srcId="{9DAF6EAC-73B8-4521-B6B6-B256425D37A9}" destId="{BF5D886B-B830-48E0-B2C1-D82FF953AE2A}" srcOrd="1" destOrd="0" presId="urn:microsoft.com/office/officeart/2005/8/layout/orgChart1"/>
    <dgm:cxn modelId="{74EB9995-2191-415E-9822-F6EC4667049F}" type="presOf" srcId="{682C927D-DB54-4B72-A4C8-67A8773C4F74}" destId="{1A899B01-F0D0-4A07-8348-87DEDE46220B}" srcOrd="0" destOrd="0" presId="urn:microsoft.com/office/officeart/2005/8/layout/orgChart1"/>
    <dgm:cxn modelId="{5715CD63-C8C2-41FC-B0BD-44C4C26397C0}" srcId="{8F2E9BE0-0EDC-4985-8FFB-A0A044069C37}" destId="{A1F1DFB7-618F-40BD-8366-99EB586532DE}" srcOrd="1" destOrd="0" parTransId="{EB19B080-7021-4C26-A1BA-E71AE0D2E86E}" sibTransId="{1E30B105-71D5-485E-A1A6-124A40D3AA44}"/>
    <dgm:cxn modelId="{C287E0DD-6CF4-45E3-913F-7C44CA1AE25E}" type="presOf" srcId="{2BE750A9-CCE1-43D6-8935-341ABDD25512}" destId="{B82300F1-211A-4237-8715-6AD4A79D3AAD}" srcOrd="0" destOrd="0" presId="urn:microsoft.com/office/officeart/2005/8/layout/orgChart1"/>
    <dgm:cxn modelId="{87CBADF9-6D88-462B-8953-8FA35C92E76B}" srcId="{A1F1DFB7-618F-40BD-8366-99EB586532DE}" destId="{2BE750A9-CCE1-43D6-8935-341ABDD25512}" srcOrd="0" destOrd="0" parTransId="{08CDA197-0F89-474D-A9CA-EF3F3ED4EA44}" sibTransId="{391674A4-18AD-4C3A-90DE-B0E978BC5507}"/>
    <dgm:cxn modelId="{63EC924A-39F9-41CF-B2C4-3F706873B834}" type="presOf" srcId="{4A33A989-CBDB-488D-8026-1B9E4F3B03BC}" destId="{EFB4BDD8-0432-47C0-BC93-A8088B1B783C}" srcOrd="1" destOrd="0" presId="urn:microsoft.com/office/officeart/2005/8/layout/orgChart1"/>
    <dgm:cxn modelId="{9FD4FCE1-1C35-417E-A5AD-B4CFE60CB683}" type="presOf" srcId="{0ED65188-BAAE-472B-BEED-C2ADEAC59DEB}" destId="{F8160796-B2F9-408B-86B2-D1797C518D5A}" srcOrd="0" destOrd="0" presId="urn:microsoft.com/office/officeart/2005/8/layout/orgChart1"/>
    <dgm:cxn modelId="{B87CD637-1F16-48B5-ACD5-9BEF570F60E3}" type="presOf" srcId="{FE230FD1-1C07-4AF0-8564-0BAEC229DBBD}" destId="{DB0652B5-129D-418E-8A62-13764B6DFB29}" srcOrd="1" destOrd="0" presId="urn:microsoft.com/office/officeart/2005/8/layout/orgChart1"/>
    <dgm:cxn modelId="{44287E42-E750-470A-8590-EA3F98E3CC74}" type="presOf" srcId="{8F2E9BE0-0EDC-4985-8FFB-A0A044069C37}" destId="{C165CB2A-DDAC-4100-A456-104CEA95347D}" srcOrd="0" destOrd="0" presId="urn:microsoft.com/office/officeart/2005/8/layout/orgChart1"/>
    <dgm:cxn modelId="{2B9713D9-84AF-4DCA-954B-3A9762C5DECA}" type="presOf" srcId="{294EA4E0-A0EE-434E-9D9B-9050AAAE180B}" destId="{EB0AB8D1-C35F-4CBA-BFF1-61133A77C035}" srcOrd="0" destOrd="0" presId="urn:microsoft.com/office/officeart/2005/8/layout/orgChart1"/>
    <dgm:cxn modelId="{3A022947-FEE0-4F99-AB49-A66C7E01F955}" type="presOf" srcId="{A1F1DFB7-618F-40BD-8366-99EB586532DE}" destId="{783B74FC-B387-4FD0-BDE2-00D52521A165}" srcOrd="1" destOrd="0" presId="urn:microsoft.com/office/officeart/2005/8/layout/orgChart1"/>
    <dgm:cxn modelId="{7ABBECCF-FDED-4018-A352-5394ADFCA4EA}" srcId="{FE230FD1-1C07-4AF0-8564-0BAEC229DBBD}" destId="{682C927D-DB54-4B72-A4C8-67A8773C4F74}" srcOrd="0" destOrd="0" parTransId="{88A153CD-769F-4287-A67A-84C9773CDF64}" sibTransId="{EEF55126-E05C-4A7F-A381-DC702B3445BF}"/>
    <dgm:cxn modelId="{21E9595F-8E1B-40A6-A645-11D8F4C50E90}" type="presOf" srcId="{2BE750A9-CCE1-43D6-8935-341ABDD25512}" destId="{414718E4-8889-4AF4-8ABB-F5DEEC584CA6}" srcOrd="1" destOrd="0" presId="urn:microsoft.com/office/officeart/2005/8/layout/orgChart1"/>
    <dgm:cxn modelId="{FBD09CE9-D72A-4611-B6A2-A46545A842EA}" type="presOf" srcId="{9DAF6EAC-73B8-4521-B6B6-B256425D37A9}" destId="{C0663BC8-F705-444D-8581-4E0976705BFB}" srcOrd="0" destOrd="0" presId="urn:microsoft.com/office/officeart/2005/8/layout/orgChart1"/>
    <dgm:cxn modelId="{64E685B2-B5DC-4CDA-BEC1-173EE853C2B3}" srcId="{9DAF6EAC-73B8-4521-B6B6-B256425D37A9}" destId="{AFDA34F1-D93F-4A57-A67E-14954042BE73}" srcOrd="0" destOrd="0" parTransId="{1CA57DCB-4ED8-4AA5-8E61-182F4394AA8B}" sibTransId="{499F7259-B919-4E2C-96CB-45F860991F92}"/>
    <dgm:cxn modelId="{D1E7C082-B108-48E5-AEC6-B779781FCF1F}" srcId="{9DAF6EAC-73B8-4521-B6B6-B256425D37A9}" destId="{FE230FD1-1C07-4AF0-8564-0BAEC229DBBD}" srcOrd="2" destOrd="0" parTransId="{0ED65188-BAAE-472B-BEED-C2ADEAC59DEB}" sibTransId="{8AED10DE-78C9-488F-BEEF-0FDC3ED18F34}"/>
    <dgm:cxn modelId="{8035ACD0-6C98-4A05-9972-B3513EBF707E}" type="presOf" srcId="{806AE358-26A5-43CD-9179-A50A5000242A}" destId="{2C0687DF-43D5-47C7-803E-7E9867F74CC8}" srcOrd="1" destOrd="0" presId="urn:microsoft.com/office/officeart/2005/8/layout/orgChart1"/>
    <dgm:cxn modelId="{4F52F1CE-EC96-4108-9226-D399B4B7A2AC}" type="presOf" srcId="{682C927D-DB54-4B72-A4C8-67A8773C4F74}" destId="{92FC214E-63ED-4BF7-BA80-19183A542F9B}" srcOrd="1" destOrd="0" presId="urn:microsoft.com/office/officeart/2005/8/layout/orgChart1"/>
    <dgm:cxn modelId="{64A586D9-22C0-41CF-9355-FD5A27F6BCB0}" type="presOf" srcId="{806AE358-26A5-43CD-9179-A50A5000242A}" destId="{C97E421C-AAFB-4729-B582-893942F85C57}" srcOrd="0" destOrd="0" presId="urn:microsoft.com/office/officeart/2005/8/layout/orgChart1"/>
    <dgm:cxn modelId="{7224BED6-076E-4A67-991D-3AB93B755EF1}" type="presOf" srcId="{FE230FD1-1C07-4AF0-8564-0BAEC229DBBD}" destId="{994D3171-C9EA-4417-8B69-DF7AF120F5B6}" srcOrd="0" destOrd="0" presId="urn:microsoft.com/office/officeart/2005/8/layout/orgChart1"/>
    <dgm:cxn modelId="{D4BBF38D-9EA2-4A56-9460-0297380B8ADE}" type="presParOf" srcId="{C165CB2A-DDAC-4100-A456-104CEA95347D}" destId="{C06DBEE6-90BC-49CC-9160-CDA92D082E4C}" srcOrd="0" destOrd="0" presId="urn:microsoft.com/office/officeart/2005/8/layout/orgChart1"/>
    <dgm:cxn modelId="{1DBC3472-EC73-41A2-8318-915DAF40536E}" type="presParOf" srcId="{C06DBEE6-90BC-49CC-9160-CDA92D082E4C}" destId="{08E285C5-8764-4AE0-848F-10C11FFB5337}" srcOrd="0" destOrd="0" presId="urn:microsoft.com/office/officeart/2005/8/layout/orgChart1"/>
    <dgm:cxn modelId="{2A95F41F-C634-4DB5-AEDC-65BC9F576998}" type="presParOf" srcId="{08E285C5-8764-4AE0-848F-10C11FFB5337}" destId="{C0663BC8-F705-444D-8581-4E0976705BFB}" srcOrd="0" destOrd="0" presId="urn:microsoft.com/office/officeart/2005/8/layout/orgChart1"/>
    <dgm:cxn modelId="{FCC48A6B-63DE-49E5-B55A-EEE49AC6B7A0}" type="presParOf" srcId="{08E285C5-8764-4AE0-848F-10C11FFB5337}" destId="{BF5D886B-B830-48E0-B2C1-D82FF953AE2A}" srcOrd="1" destOrd="0" presId="urn:microsoft.com/office/officeart/2005/8/layout/orgChart1"/>
    <dgm:cxn modelId="{1F5390CA-34F0-4C51-9531-96977C6A03A3}" type="presParOf" srcId="{C06DBEE6-90BC-49CC-9160-CDA92D082E4C}" destId="{F24D2B9D-1666-447F-929B-A20D029C4035}" srcOrd="1" destOrd="0" presId="urn:microsoft.com/office/officeart/2005/8/layout/orgChart1"/>
    <dgm:cxn modelId="{A6CCBAD6-7BCB-4C8A-A21B-2778603BC557}" type="presParOf" srcId="{F24D2B9D-1666-447F-929B-A20D029C4035}" destId="{7D7E591F-CA02-4C16-8909-82B621CA140D}" srcOrd="0" destOrd="0" presId="urn:microsoft.com/office/officeart/2005/8/layout/orgChart1"/>
    <dgm:cxn modelId="{EFD34B20-047E-4634-B605-424F0A87A1B5}" type="presParOf" srcId="{F24D2B9D-1666-447F-929B-A20D029C4035}" destId="{43B22D56-F8AB-409D-828E-04DED045DD57}" srcOrd="1" destOrd="0" presId="urn:microsoft.com/office/officeart/2005/8/layout/orgChart1"/>
    <dgm:cxn modelId="{7FE67853-3572-411F-85A7-B3D5A00F8904}" type="presParOf" srcId="{43B22D56-F8AB-409D-828E-04DED045DD57}" destId="{B9CD8532-9BFD-446D-B141-31AE571B7407}" srcOrd="0" destOrd="0" presId="urn:microsoft.com/office/officeart/2005/8/layout/orgChart1"/>
    <dgm:cxn modelId="{E0F5CE4D-F470-4812-8FAD-1446DC1D0E31}" type="presParOf" srcId="{B9CD8532-9BFD-446D-B141-31AE571B7407}" destId="{DF6977F2-C04B-47E9-BA8E-E2ACB0CF5157}" srcOrd="0" destOrd="0" presId="urn:microsoft.com/office/officeart/2005/8/layout/orgChart1"/>
    <dgm:cxn modelId="{EC7B64A5-A8F2-40D5-BE58-1428A81B99A9}" type="presParOf" srcId="{B9CD8532-9BFD-446D-B141-31AE571B7407}" destId="{EAFC7C7D-DCEB-4DD1-A65E-A190ED2212FA}" srcOrd="1" destOrd="0" presId="urn:microsoft.com/office/officeart/2005/8/layout/orgChart1"/>
    <dgm:cxn modelId="{2C8BCA06-8570-4568-95ED-38D1D988460D}" type="presParOf" srcId="{43B22D56-F8AB-409D-828E-04DED045DD57}" destId="{9880B701-786F-4DA5-AD06-248F4B94C36D}" srcOrd="1" destOrd="0" presId="urn:microsoft.com/office/officeart/2005/8/layout/orgChart1"/>
    <dgm:cxn modelId="{A4F8880C-F357-4619-B4D9-0A64FA58011D}" type="presParOf" srcId="{9880B701-786F-4DA5-AD06-248F4B94C36D}" destId="{8F3674A6-1EED-4CAE-8B57-E9CACDC595C7}" srcOrd="0" destOrd="0" presId="urn:microsoft.com/office/officeart/2005/8/layout/orgChart1"/>
    <dgm:cxn modelId="{8D2EAC60-CB06-4423-A154-DA43624D6A91}" type="presParOf" srcId="{9880B701-786F-4DA5-AD06-248F4B94C36D}" destId="{A86B2A37-BE0A-492B-9E11-6C59A1BB7547}" srcOrd="1" destOrd="0" presId="urn:microsoft.com/office/officeart/2005/8/layout/orgChart1"/>
    <dgm:cxn modelId="{A1465B1F-DC8F-4550-9472-CED4BF436D09}" type="presParOf" srcId="{A86B2A37-BE0A-492B-9E11-6C59A1BB7547}" destId="{260983D3-7266-4A00-AFF4-19D6B1AE8D40}" srcOrd="0" destOrd="0" presId="urn:microsoft.com/office/officeart/2005/8/layout/orgChart1"/>
    <dgm:cxn modelId="{3A709DE2-BACA-4C96-AD56-C33EE6DFA8BF}" type="presParOf" srcId="{260983D3-7266-4A00-AFF4-19D6B1AE8D40}" destId="{E7907657-AE7C-403C-BAC1-27B11C1F1EDD}" srcOrd="0" destOrd="0" presId="urn:microsoft.com/office/officeart/2005/8/layout/orgChart1"/>
    <dgm:cxn modelId="{1817B4FD-E33F-4807-9FA3-63B4698F076E}" type="presParOf" srcId="{260983D3-7266-4A00-AFF4-19D6B1AE8D40}" destId="{EFB4BDD8-0432-47C0-BC93-A8088B1B783C}" srcOrd="1" destOrd="0" presId="urn:microsoft.com/office/officeart/2005/8/layout/orgChart1"/>
    <dgm:cxn modelId="{286AA45D-061B-4203-B03C-08470EE654C8}" type="presParOf" srcId="{A86B2A37-BE0A-492B-9E11-6C59A1BB7547}" destId="{0D759276-9F30-41CD-9836-6E55B9BB02A7}" srcOrd="1" destOrd="0" presId="urn:microsoft.com/office/officeart/2005/8/layout/orgChart1"/>
    <dgm:cxn modelId="{C6A472F2-6FB8-48D1-BC0D-5F8C6D2467F1}" type="presParOf" srcId="{A86B2A37-BE0A-492B-9E11-6C59A1BB7547}" destId="{BC92811B-D010-44B0-96EE-9A32A17F949A}" srcOrd="2" destOrd="0" presId="urn:microsoft.com/office/officeart/2005/8/layout/orgChart1"/>
    <dgm:cxn modelId="{B045C853-9E99-4190-ADF7-49A626393878}" type="presParOf" srcId="{43B22D56-F8AB-409D-828E-04DED045DD57}" destId="{EEE55A3B-7B4A-4890-9AA8-4FBC087F1173}" srcOrd="2" destOrd="0" presId="urn:microsoft.com/office/officeart/2005/8/layout/orgChart1"/>
    <dgm:cxn modelId="{698752B7-6233-4505-83CA-8583810A72F6}" type="presParOf" srcId="{F24D2B9D-1666-447F-929B-A20D029C4035}" destId="{EB0AB8D1-C35F-4CBA-BFF1-61133A77C035}" srcOrd="2" destOrd="0" presId="urn:microsoft.com/office/officeart/2005/8/layout/orgChart1"/>
    <dgm:cxn modelId="{6AF0E12E-FCE1-4BC3-82C8-437FBBA9F419}" type="presParOf" srcId="{F24D2B9D-1666-447F-929B-A20D029C4035}" destId="{ABB622F8-6D44-401B-92C3-35360E5524D5}" srcOrd="3" destOrd="0" presId="urn:microsoft.com/office/officeart/2005/8/layout/orgChart1"/>
    <dgm:cxn modelId="{BBE67F09-B9CD-4E7C-AB15-BD8B720BAB01}" type="presParOf" srcId="{ABB622F8-6D44-401B-92C3-35360E5524D5}" destId="{3074C111-6CB0-421E-AD3C-459851206FD0}" srcOrd="0" destOrd="0" presId="urn:microsoft.com/office/officeart/2005/8/layout/orgChart1"/>
    <dgm:cxn modelId="{1EF16057-1F87-4DF9-89A2-1AFFCD1FE929}" type="presParOf" srcId="{3074C111-6CB0-421E-AD3C-459851206FD0}" destId="{C97E421C-AAFB-4729-B582-893942F85C57}" srcOrd="0" destOrd="0" presId="urn:microsoft.com/office/officeart/2005/8/layout/orgChart1"/>
    <dgm:cxn modelId="{CE1ED487-9FD2-4C88-97BC-DC1B432652B3}" type="presParOf" srcId="{3074C111-6CB0-421E-AD3C-459851206FD0}" destId="{2C0687DF-43D5-47C7-803E-7E9867F74CC8}" srcOrd="1" destOrd="0" presId="urn:microsoft.com/office/officeart/2005/8/layout/orgChart1"/>
    <dgm:cxn modelId="{CCE9E258-ED57-4DD8-A1C0-80C9574EC89C}" type="presParOf" srcId="{ABB622F8-6D44-401B-92C3-35360E5524D5}" destId="{7E9FCBFB-7418-47BB-BD2D-CBA0E8D23D30}" srcOrd="1" destOrd="0" presId="urn:microsoft.com/office/officeart/2005/8/layout/orgChart1"/>
    <dgm:cxn modelId="{0E2B2159-36D4-46D9-8857-659E830E1299}" type="presParOf" srcId="{ABB622F8-6D44-401B-92C3-35360E5524D5}" destId="{6DE3B0F3-D57C-4B25-A45D-7EA54FD404B4}" srcOrd="2" destOrd="0" presId="urn:microsoft.com/office/officeart/2005/8/layout/orgChart1"/>
    <dgm:cxn modelId="{41EF38B2-BE45-49B8-A09D-C72F0739DF3B}" type="presParOf" srcId="{F24D2B9D-1666-447F-929B-A20D029C4035}" destId="{F8160796-B2F9-408B-86B2-D1797C518D5A}" srcOrd="4" destOrd="0" presId="urn:microsoft.com/office/officeart/2005/8/layout/orgChart1"/>
    <dgm:cxn modelId="{0E727E94-822B-45EC-A0F1-B1C222601C3E}" type="presParOf" srcId="{F24D2B9D-1666-447F-929B-A20D029C4035}" destId="{9281B5C0-250D-4646-849A-1120AF80A50B}" srcOrd="5" destOrd="0" presId="urn:microsoft.com/office/officeart/2005/8/layout/orgChart1"/>
    <dgm:cxn modelId="{829FF61D-E8AA-4E47-92E6-612C2CAB8917}" type="presParOf" srcId="{9281B5C0-250D-4646-849A-1120AF80A50B}" destId="{120C8639-8EA2-4865-8C63-2AF2FD006487}" srcOrd="0" destOrd="0" presId="urn:microsoft.com/office/officeart/2005/8/layout/orgChart1"/>
    <dgm:cxn modelId="{D42B6704-4C79-4A9C-9A05-6ABF765D9CD3}" type="presParOf" srcId="{120C8639-8EA2-4865-8C63-2AF2FD006487}" destId="{994D3171-C9EA-4417-8B69-DF7AF120F5B6}" srcOrd="0" destOrd="0" presId="urn:microsoft.com/office/officeart/2005/8/layout/orgChart1"/>
    <dgm:cxn modelId="{EF1BFA5F-D532-40D9-B7AA-F038F6E28625}" type="presParOf" srcId="{120C8639-8EA2-4865-8C63-2AF2FD006487}" destId="{DB0652B5-129D-418E-8A62-13764B6DFB29}" srcOrd="1" destOrd="0" presId="urn:microsoft.com/office/officeart/2005/8/layout/orgChart1"/>
    <dgm:cxn modelId="{E0043B42-BA80-4DDC-97F1-B5F4F77CC361}" type="presParOf" srcId="{9281B5C0-250D-4646-849A-1120AF80A50B}" destId="{A8DC8E3C-8F0F-41CD-9EBB-777EFE906834}" srcOrd="1" destOrd="0" presId="urn:microsoft.com/office/officeart/2005/8/layout/orgChart1"/>
    <dgm:cxn modelId="{9EBDDDC8-EE92-4CE5-AAE7-07FA6B5637B8}" type="presParOf" srcId="{A8DC8E3C-8F0F-41CD-9EBB-777EFE906834}" destId="{8813D224-292A-4B07-BAC8-E5FEBEB3D6A7}" srcOrd="0" destOrd="0" presId="urn:microsoft.com/office/officeart/2005/8/layout/orgChart1"/>
    <dgm:cxn modelId="{504DA864-063C-4ECD-A5FE-51C1C2179E04}" type="presParOf" srcId="{A8DC8E3C-8F0F-41CD-9EBB-777EFE906834}" destId="{4BBFD30B-B1A5-427F-B54E-71ABEABBF388}" srcOrd="1" destOrd="0" presId="urn:microsoft.com/office/officeart/2005/8/layout/orgChart1"/>
    <dgm:cxn modelId="{C0F1B421-2F1F-4398-9BDF-122B7AF85E4C}" type="presParOf" srcId="{4BBFD30B-B1A5-427F-B54E-71ABEABBF388}" destId="{3991EBB3-3D21-4827-A531-2645225C0AB6}" srcOrd="0" destOrd="0" presId="urn:microsoft.com/office/officeart/2005/8/layout/orgChart1"/>
    <dgm:cxn modelId="{089A3D76-8D55-4B0F-97C9-5AC572F5326D}" type="presParOf" srcId="{3991EBB3-3D21-4827-A531-2645225C0AB6}" destId="{1A899B01-F0D0-4A07-8348-87DEDE46220B}" srcOrd="0" destOrd="0" presId="urn:microsoft.com/office/officeart/2005/8/layout/orgChart1"/>
    <dgm:cxn modelId="{570B2758-9027-4267-8F51-C86A00D028F5}" type="presParOf" srcId="{3991EBB3-3D21-4827-A531-2645225C0AB6}" destId="{92FC214E-63ED-4BF7-BA80-19183A542F9B}" srcOrd="1" destOrd="0" presId="urn:microsoft.com/office/officeart/2005/8/layout/orgChart1"/>
    <dgm:cxn modelId="{05D9C5D5-0178-410A-A97B-A429402E0A9F}" type="presParOf" srcId="{4BBFD30B-B1A5-427F-B54E-71ABEABBF388}" destId="{0B74C6A9-8970-4F73-ACEF-ED3095E80DAB}" srcOrd="1" destOrd="0" presId="urn:microsoft.com/office/officeart/2005/8/layout/orgChart1"/>
    <dgm:cxn modelId="{8C68A512-70BD-4261-B269-B0E5D2CAFB74}" type="presParOf" srcId="{4BBFD30B-B1A5-427F-B54E-71ABEABBF388}" destId="{EAEBCC74-C051-434F-AA10-625DA8A71814}" srcOrd="2" destOrd="0" presId="urn:microsoft.com/office/officeart/2005/8/layout/orgChart1"/>
    <dgm:cxn modelId="{27DC2943-75CA-4809-9596-366A02290C81}" type="presParOf" srcId="{9281B5C0-250D-4646-849A-1120AF80A50B}" destId="{59471E2B-1AB9-4717-9BE0-5B9C7B45413D}" srcOrd="2" destOrd="0" presId="urn:microsoft.com/office/officeart/2005/8/layout/orgChart1"/>
    <dgm:cxn modelId="{D60C4679-84C1-44A9-B8AE-4E1032FCE0B0}" type="presParOf" srcId="{C06DBEE6-90BC-49CC-9160-CDA92D082E4C}" destId="{D736F99B-A351-4083-96C9-59AC2E87403E}" srcOrd="2" destOrd="0" presId="urn:microsoft.com/office/officeart/2005/8/layout/orgChart1"/>
    <dgm:cxn modelId="{B8EC8DB4-2E59-4476-8DF6-42B1B8E6CBA0}" type="presParOf" srcId="{C165CB2A-DDAC-4100-A456-104CEA95347D}" destId="{4C1FFD46-1481-42A5-8455-06384BE001E1}" srcOrd="1" destOrd="0" presId="urn:microsoft.com/office/officeart/2005/8/layout/orgChart1"/>
    <dgm:cxn modelId="{5DFA4B02-3CA3-4B24-BC16-BC5D705A3E82}" type="presParOf" srcId="{4C1FFD46-1481-42A5-8455-06384BE001E1}" destId="{BA0835B0-4564-4181-9C13-CAECBA4D4942}" srcOrd="0" destOrd="0" presId="urn:microsoft.com/office/officeart/2005/8/layout/orgChart1"/>
    <dgm:cxn modelId="{8AEC03EF-97B4-43D4-9360-D84FA0CBAA59}" type="presParOf" srcId="{BA0835B0-4564-4181-9C13-CAECBA4D4942}" destId="{4309CF04-FA55-40A8-B573-061D5B80BBD6}" srcOrd="0" destOrd="0" presId="urn:microsoft.com/office/officeart/2005/8/layout/orgChart1"/>
    <dgm:cxn modelId="{BFD175CE-9D2F-45BD-9B37-5799B6B34240}" type="presParOf" srcId="{BA0835B0-4564-4181-9C13-CAECBA4D4942}" destId="{783B74FC-B387-4FD0-BDE2-00D52521A165}" srcOrd="1" destOrd="0" presId="urn:microsoft.com/office/officeart/2005/8/layout/orgChart1"/>
    <dgm:cxn modelId="{D381880A-0839-4C8D-B25E-59D34D542AAE}" type="presParOf" srcId="{4C1FFD46-1481-42A5-8455-06384BE001E1}" destId="{0D53A625-2A64-4BFB-873F-21E40AF41731}" srcOrd="1" destOrd="0" presId="urn:microsoft.com/office/officeart/2005/8/layout/orgChart1"/>
    <dgm:cxn modelId="{6058999D-4BCF-4BE5-8390-C3D1635343AF}" type="presParOf" srcId="{0D53A625-2A64-4BFB-873F-21E40AF41731}" destId="{A9F32910-5474-4A74-8E09-89E412031A1C}" srcOrd="0" destOrd="0" presId="urn:microsoft.com/office/officeart/2005/8/layout/orgChart1"/>
    <dgm:cxn modelId="{FD435449-041B-443E-801D-8E0A78C30F1B}" type="presParOf" srcId="{0D53A625-2A64-4BFB-873F-21E40AF41731}" destId="{2442456C-F2BA-486C-AF17-2D5D5059993C}" srcOrd="1" destOrd="0" presId="urn:microsoft.com/office/officeart/2005/8/layout/orgChart1"/>
    <dgm:cxn modelId="{F54A6BC4-C05C-4BE6-AD3E-D63FE83C2448}" type="presParOf" srcId="{2442456C-F2BA-486C-AF17-2D5D5059993C}" destId="{0B30CD6A-C023-458B-9B17-0BDB456F627A}" srcOrd="0" destOrd="0" presId="urn:microsoft.com/office/officeart/2005/8/layout/orgChart1"/>
    <dgm:cxn modelId="{8472D9AE-7B3A-4C00-B80B-426A45B5ED9C}" type="presParOf" srcId="{0B30CD6A-C023-458B-9B17-0BDB456F627A}" destId="{B82300F1-211A-4237-8715-6AD4A79D3AAD}" srcOrd="0" destOrd="0" presId="urn:microsoft.com/office/officeart/2005/8/layout/orgChart1"/>
    <dgm:cxn modelId="{5AB9BC1A-394F-47AE-8697-F7404A466AFF}" type="presParOf" srcId="{0B30CD6A-C023-458B-9B17-0BDB456F627A}" destId="{414718E4-8889-4AF4-8ABB-F5DEEC584CA6}" srcOrd="1" destOrd="0" presId="urn:microsoft.com/office/officeart/2005/8/layout/orgChart1"/>
    <dgm:cxn modelId="{BB9AC202-9291-45FC-B709-2375D9C903A6}" type="presParOf" srcId="{2442456C-F2BA-486C-AF17-2D5D5059993C}" destId="{C8F07EBD-0415-485D-BA81-A4916367F6E4}" srcOrd="1" destOrd="0" presId="urn:microsoft.com/office/officeart/2005/8/layout/orgChart1"/>
    <dgm:cxn modelId="{517EDDEF-86F3-4D48-8963-61BD33344EE6}" type="presParOf" srcId="{2442456C-F2BA-486C-AF17-2D5D5059993C}" destId="{4023624E-F0FD-4C3F-897C-8A877CF850C4}" srcOrd="2" destOrd="0" presId="urn:microsoft.com/office/officeart/2005/8/layout/orgChart1"/>
    <dgm:cxn modelId="{1FFE6544-97A4-45BA-B7A7-963F6BDB09B0}" type="presParOf" srcId="{4C1FFD46-1481-42A5-8455-06384BE001E1}" destId="{887F8C96-0737-42BF-93E2-590DE11802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32910-5474-4A74-8E09-89E412031A1C}">
      <dsp:nvSpPr>
        <dsp:cNvPr id="0" name=""/>
        <dsp:cNvSpPr/>
      </dsp:nvSpPr>
      <dsp:spPr>
        <a:xfrm>
          <a:off x="6528255" y="612322"/>
          <a:ext cx="91440" cy="256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3D224-292A-4B07-BAC8-E5FEBEB3D6A7}">
      <dsp:nvSpPr>
        <dsp:cNvPr id="0" name=""/>
        <dsp:cNvSpPr/>
      </dsp:nvSpPr>
      <dsp:spPr>
        <a:xfrm>
          <a:off x="5048825" y="1480417"/>
          <a:ext cx="91440" cy="209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60796-B2F9-408B-86B2-D1797C518D5A}">
      <dsp:nvSpPr>
        <dsp:cNvPr id="0" name=""/>
        <dsp:cNvSpPr/>
      </dsp:nvSpPr>
      <dsp:spPr>
        <a:xfrm>
          <a:off x="3615114" y="612322"/>
          <a:ext cx="1479430" cy="25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380"/>
              </a:lnTo>
              <a:lnTo>
                <a:pt x="1479430" y="128380"/>
              </a:lnTo>
              <a:lnTo>
                <a:pt x="1479430" y="256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AB8D1-C35F-4CBA-BFF1-61133A77C035}">
      <dsp:nvSpPr>
        <dsp:cNvPr id="0" name=""/>
        <dsp:cNvSpPr/>
      </dsp:nvSpPr>
      <dsp:spPr>
        <a:xfrm>
          <a:off x="3569394" y="612322"/>
          <a:ext cx="91440" cy="256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674A6-1EED-4CAE-8B57-E9CACDC595C7}">
      <dsp:nvSpPr>
        <dsp:cNvPr id="0" name=""/>
        <dsp:cNvSpPr/>
      </dsp:nvSpPr>
      <dsp:spPr>
        <a:xfrm>
          <a:off x="2089842" y="1480417"/>
          <a:ext cx="91440" cy="212738"/>
        </a:xfrm>
        <a:custGeom>
          <a:avLst/>
          <a:gdLst/>
          <a:ahLst/>
          <a:cxnLst/>
          <a:rect l="0" t="0" r="0" b="0"/>
          <a:pathLst>
            <a:path>
              <a:moveTo>
                <a:pt x="45842" y="0"/>
              </a:moveTo>
              <a:lnTo>
                <a:pt x="45842" y="84358"/>
              </a:lnTo>
              <a:lnTo>
                <a:pt x="45720" y="84358"/>
              </a:lnTo>
              <a:lnTo>
                <a:pt x="45720" y="2127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E591F-CA02-4C16-8909-82B621CA140D}">
      <dsp:nvSpPr>
        <dsp:cNvPr id="0" name=""/>
        <dsp:cNvSpPr/>
      </dsp:nvSpPr>
      <dsp:spPr>
        <a:xfrm>
          <a:off x="2135684" y="612322"/>
          <a:ext cx="1479430" cy="256760"/>
        </a:xfrm>
        <a:custGeom>
          <a:avLst/>
          <a:gdLst/>
          <a:ahLst/>
          <a:cxnLst/>
          <a:rect l="0" t="0" r="0" b="0"/>
          <a:pathLst>
            <a:path>
              <a:moveTo>
                <a:pt x="1479430" y="0"/>
              </a:moveTo>
              <a:lnTo>
                <a:pt x="1479430" y="128380"/>
              </a:lnTo>
              <a:lnTo>
                <a:pt x="0" y="128380"/>
              </a:lnTo>
              <a:lnTo>
                <a:pt x="0" y="256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63BC8-F705-444D-8581-4E0976705BFB}">
      <dsp:nvSpPr>
        <dsp:cNvPr id="0" name=""/>
        <dsp:cNvSpPr/>
      </dsp:nvSpPr>
      <dsp:spPr>
        <a:xfrm>
          <a:off x="3003780" y="987"/>
          <a:ext cx="1222669" cy="611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Collection</a:t>
          </a:r>
          <a:endParaRPr lang="ru-RU" sz="2000" kern="1200" dirty="0"/>
        </a:p>
      </dsp:txBody>
      <dsp:txXfrm>
        <a:off x="3003780" y="987"/>
        <a:ext cx="1222669" cy="611334"/>
      </dsp:txXfrm>
    </dsp:sp>
    <dsp:sp modelId="{DF6977F2-C04B-47E9-BA8E-E2ACB0CF5157}">
      <dsp:nvSpPr>
        <dsp:cNvPr id="0" name=""/>
        <dsp:cNvSpPr/>
      </dsp:nvSpPr>
      <dsp:spPr>
        <a:xfrm>
          <a:off x="1524349" y="869083"/>
          <a:ext cx="1222669" cy="611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Set</a:t>
          </a:r>
          <a:endParaRPr lang="ru-RU" sz="2000" kern="1200" dirty="0"/>
        </a:p>
      </dsp:txBody>
      <dsp:txXfrm>
        <a:off x="1524349" y="869083"/>
        <a:ext cx="1222669" cy="611334"/>
      </dsp:txXfrm>
    </dsp:sp>
    <dsp:sp modelId="{E7907657-AE7C-403C-BAC1-27B11C1F1EDD}">
      <dsp:nvSpPr>
        <dsp:cNvPr id="0" name=""/>
        <dsp:cNvSpPr/>
      </dsp:nvSpPr>
      <dsp:spPr>
        <a:xfrm>
          <a:off x="1524227" y="1693156"/>
          <a:ext cx="1222669" cy="611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SortedSet</a:t>
          </a:r>
          <a:endParaRPr lang="ru-RU" sz="2000" kern="1200" dirty="0"/>
        </a:p>
      </dsp:txBody>
      <dsp:txXfrm>
        <a:off x="1524227" y="1693156"/>
        <a:ext cx="1222669" cy="611334"/>
      </dsp:txXfrm>
    </dsp:sp>
    <dsp:sp modelId="{C97E421C-AAFB-4729-B582-893942F85C57}">
      <dsp:nvSpPr>
        <dsp:cNvPr id="0" name=""/>
        <dsp:cNvSpPr/>
      </dsp:nvSpPr>
      <dsp:spPr>
        <a:xfrm>
          <a:off x="3003780" y="869083"/>
          <a:ext cx="1222669" cy="611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List</a:t>
          </a:r>
          <a:endParaRPr lang="ru-RU" sz="2000" kern="1200" dirty="0"/>
        </a:p>
      </dsp:txBody>
      <dsp:txXfrm>
        <a:off x="3003780" y="869083"/>
        <a:ext cx="1222669" cy="611334"/>
      </dsp:txXfrm>
    </dsp:sp>
    <dsp:sp modelId="{994D3171-C9EA-4417-8B69-DF7AF120F5B6}">
      <dsp:nvSpPr>
        <dsp:cNvPr id="0" name=""/>
        <dsp:cNvSpPr/>
      </dsp:nvSpPr>
      <dsp:spPr>
        <a:xfrm>
          <a:off x="4483210" y="869083"/>
          <a:ext cx="1222669" cy="611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Queue</a:t>
          </a:r>
          <a:endParaRPr lang="ru-RU" sz="2000" kern="1200" dirty="0"/>
        </a:p>
      </dsp:txBody>
      <dsp:txXfrm>
        <a:off x="4483210" y="869083"/>
        <a:ext cx="1222669" cy="611334"/>
      </dsp:txXfrm>
    </dsp:sp>
    <dsp:sp modelId="{1A899B01-F0D0-4A07-8348-87DEDE46220B}">
      <dsp:nvSpPr>
        <dsp:cNvPr id="0" name=""/>
        <dsp:cNvSpPr/>
      </dsp:nvSpPr>
      <dsp:spPr>
        <a:xfrm>
          <a:off x="4483210" y="1689555"/>
          <a:ext cx="1222669" cy="611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Deque</a:t>
          </a:r>
          <a:endParaRPr lang="ru-RU" sz="2000" kern="1200" dirty="0"/>
        </a:p>
      </dsp:txBody>
      <dsp:txXfrm>
        <a:off x="4483210" y="1689555"/>
        <a:ext cx="1222669" cy="611334"/>
      </dsp:txXfrm>
    </dsp:sp>
    <dsp:sp modelId="{4309CF04-FA55-40A8-B573-061D5B80BBD6}">
      <dsp:nvSpPr>
        <dsp:cNvPr id="0" name=""/>
        <dsp:cNvSpPr/>
      </dsp:nvSpPr>
      <dsp:spPr>
        <a:xfrm>
          <a:off x="5962640" y="987"/>
          <a:ext cx="1222669" cy="611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Map</a:t>
          </a:r>
          <a:endParaRPr lang="ru-RU" sz="2000" kern="1200" dirty="0"/>
        </a:p>
      </dsp:txBody>
      <dsp:txXfrm>
        <a:off x="5962640" y="987"/>
        <a:ext cx="1222669" cy="611334"/>
      </dsp:txXfrm>
    </dsp:sp>
    <dsp:sp modelId="{B82300F1-211A-4237-8715-6AD4A79D3AAD}">
      <dsp:nvSpPr>
        <dsp:cNvPr id="0" name=""/>
        <dsp:cNvSpPr/>
      </dsp:nvSpPr>
      <dsp:spPr>
        <a:xfrm>
          <a:off x="5962640" y="869083"/>
          <a:ext cx="1222669" cy="611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SortedMap</a:t>
          </a:r>
          <a:endParaRPr lang="ru-RU" sz="2000" kern="1200" dirty="0"/>
        </a:p>
      </dsp:txBody>
      <dsp:txXfrm>
        <a:off x="5962640" y="869083"/>
        <a:ext cx="1222669" cy="61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2/24/2014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2/24/2014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Максим Букасов, киевский учебный центр </a:t>
            </a:r>
            <a:r>
              <a:rPr lang="en-US" dirty="0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Collections API and generic classes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Дубликаты не допускаются (</a:t>
            </a:r>
            <a:r>
              <a:rPr lang="en-US" dirty="0" smtClean="0">
                <a:solidFill>
                  <a:schemeClr val="bg2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поиске и добавлении используется хеширование (не путать с кешированием)</a:t>
            </a:r>
          </a:p>
          <a:p>
            <a:r>
              <a:rPr lang="ru-RU" dirty="0" smtClean="0"/>
              <a:t>Порядок при просмотре – непредсказуем (зависит от порядка записи, алгоритма и параметров хеширования)</a:t>
            </a:r>
            <a:endParaRPr lang="en-US" dirty="0" smtClean="0"/>
          </a:p>
          <a:p>
            <a:r>
              <a:rPr lang="ru-RU" dirty="0" smtClean="0"/>
              <a:t>Допускается запись значения </a:t>
            </a:r>
            <a:r>
              <a:rPr lang="en-US" dirty="0" smtClean="0">
                <a:solidFill>
                  <a:schemeClr val="bg2"/>
                </a:solidFill>
              </a:rPr>
              <a:t>null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 smtClean="0"/>
              <a:t>Допускается добавление объектов различных типов</a:t>
            </a:r>
          </a:p>
          <a:p>
            <a:r>
              <a:rPr lang="ru-RU" dirty="0"/>
              <a:t>При работе с </a:t>
            </a:r>
            <a:r>
              <a:rPr lang="ru-RU" dirty="0">
                <a:solidFill>
                  <a:srgbClr val="FF0000"/>
                </a:solidFill>
              </a:rPr>
              <a:t>не </a:t>
            </a:r>
            <a:r>
              <a:rPr lang="en-US" dirty="0">
                <a:solidFill>
                  <a:srgbClr val="FF0000"/>
                </a:solidFill>
              </a:rPr>
              <a:t>immutable </a:t>
            </a:r>
            <a:r>
              <a:rPr lang="ru-RU" dirty="0"/>
              <a:t>объектами возможны неприятные </a:t>
            </a:r>
            <a:r>
              <a:rPr lang="ru-RU" dirty="0" smtClean="0"/>
              <a:t>сюрпризы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/>
                </a:solidFill>
              </a:rPr>
              <a:t>Cloneable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Хеширование предназначено для ускорения поиска</a:t>
            </a:r>
          </a:p>
          <a:p>
            <a:r>
              <a:rPr lang="ru-RU" dirty="0" smtClean="0"/>
              <a:t>Пример хеширования – телефонная книга:</a:t>
            </a:r>
          </a:p>
          <a:p>
            <a:pPr lvl="2"/>
            <a:r>
              <a:rPr lang="ru-RU" dirty="0" smtClean="0"/>
              <a:t>при записи – пишем на нужную страницу</a:t>
            </a:r>
          </a:p>
          <a:p>
            <a:pPr lvl="2"/>
            <a:r>
              <a:rPr lang="ru-RU" dirty="0" smtClean="0"/>
              <a:t>при поиске – просматриваем ТОЛЬКО нужную</a:t>
            </a:r>
            <a:br>
              <a:rPr lang="ru-RU" dirty="0" smtClean="0"/>
            </a:br>
            <a:r>
              <a:rPr lang="ru-RU" dirty="0" smtClean="0"/>
              <a:t>страницу</a:t>
            </a:r>
          </a:p>
          <a:p>
            <a:pPr lvl="2"/>
            <a:r>
              <a:rPr lang="ru-RU" dirty="0" smtClean="0"/>
              <a:t>если есть – нашли быстро</a:t>
            </a:r>
          </a:p>
          <a:p>
            <a:pPr lvl="2"/>
            <a:r>
              <a:rPr lang="ru-RU" dirty="0" smtClean="0"/>
              <a:t>если на нужной странице нет – значит нет нигде,</a:t>
            </a:r>
            <a:br>
              <a:rPr lang="ru-RU" dirty="0" smtClean="0"/>
            </a:br>
            <a:r>
              <a:rPr lang="ru-RU" dirty="0" smtClean="0"/>
              <a:t>прекращаем поиск</a:t>
            </a:r>
          </a:p>
          <a:p>
            <a:r>
              <a:rPr lang="ru-RU" dirty="0" smtClean="0"/>
              <a:t>Хеш-функция – алгоритм, по которому на основании состояния объекта вычисляется его </a:t>
            </a:r>
            <a:r>
              <a:rPr lang="ru-RU" dirty="0" err="1" smtClean="0"/>
              <a:t>хеш</a:t>
            </a:r>
            <a:r>
              <a:rPr lang="ru-RU" dirty="0" smtClean="0"/>
              <a:t>-код</a:t>
            </a:r>
          </a:p>
          <a:p>
            <a:r>
              <a:rPr lang="ru-RU" dirty="0" err="1" smtClean="0"/>
              <a:t>Хеш</a:t>
            </a:r>
            <a:r>
              <a:rPr lang="ru-RU" dirty="0" smtClean="0"/>
              <a:t>-код – значение, определяющее на какую «страницу» нужно записать ссылку на объект внутри коллекции</a:t>
            </a:r>
          </a:p>
          <a:p>
            <a:pPr lvl="2"/>
            <a:r>
              <a:rPr lang="ru-RU" dirty="0" smtClean="0"/>
              <a:t>в данном случае в качестве </a:t>
            </a:r>
            <a:r>
              <a:rPr lang="ru-RU" dirty="0" err="1" smtClean="0"/>
              <a:t>хеш</a:t>
            </a:r>
            <a:r>
              <a:rPr lang="ru-RU" dirty="0" smtClean="0"/>
              <a:t>-кода выступает первая буква имени</a:t>
            </a:r>
          </a:p>
          <a:p>
            <a:pPr lvl="2"/>
            <a:r>
              <a:rPr lang="ru-RU" dirty="0" smtClean="0"/>
              <a:t>это не очень хорошая функция (по статистике на некоторые буквы имен много, на некоторые – мало)</a:t>
            </a:r>
          </a:p>
          <a:p>
            <a:pPr lvl="2"/>
            <a:r>
              <a:rPr lang="ru-RU" dirty="0" smtClean="0"/>
              <a:t>хорошая хеш-функция обеспечивает равномерное распределение </a:t>
            </a:r>
            <a:r>
              <a:rPr lang="ru-RU" dirty="0" err="1" smtClean="0"/>
              <a:t>хеш</a:t>
            </a:r>
            <a:r>
              <a:rPr lang="ru-RU" dirty="0" smtClean="0"/>
              <a:t>-кодов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47" y="1343024"/>
            <a:ext cx="3071478" cy="213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6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</a:t>
            </a:r>
            <a:r>
              <a:rPr lang="en-US" dirty="0" smtClean="0"/>
              <a:t>equals </a:t>
            </a:r>
            <a:r>
              <a:rPr lang="ru-RU" dirty="0" smtClean="0"/>
              <a:t>и </a:t>
            </a:r>
            <a:r>
              <a:rPr lang="en-US" dirty="0" err="1" smtClean="0"/>
              <a:t>hashCode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756596"/>
              </p:ext>
            </p:extLst>
          </p:nvPr>
        </p:nvGraphicFramePr>
        <p:xfrm>
          <a:off x="292256" y="1411128"/>
          <a:ext cx="8548688" cy="21965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1703946"/>
                <a:gridCol w="6844742"/>
              </a:tblGrid>
              <a:tr h="2971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Рефлексивность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equals</a:t>
                      </a:r>
                      <a:r>
                        <a:rPr lang="ru-RU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>
                          <a:effectLst/>
                        </a:rPr>
                        <a:t>) ==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</a:tr>
              <a:tr h="5788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Симметричность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Если </a:t>
                      </a:r>
                      <a:r>
                        <a:rPr lang="en-US" sz="1600" dirty="0" err="1">
                          <a:effectLst/>
                        </a:rPr>
                        <a:t>x.equals</a:t>
                      </a:r>
                      <a:r>
                        <a:rPr lang="en-US" sz="1600" dirty="0">
                          <a:effectLst/>
                        </a:rPr>
                        <a:t>(y) == true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 </a:t>
                      </a:r>
                      <a:r>
                        <a:rPr lang="en-US" sz="1600" dirty="0" err="1">
                          <a:effectLst/>
                        </a:rPr>
                        <a:t>y.equals</a:t>
                      </a:r>
                      <a:r>
                        <a:rPr lang="en-US" sz="1600" dirty="0">
                          <a:effectLst/>
                        </a:rPr>
                        <a:t>(x) == true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</a:tr>
              <a:tr h="399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Транзитивность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Если </a:t>
                      </a:r>
                      <a:r>
                        <a:rPr lang="en-US" sz="1600" dirty="0" err="1">
                          <a:effectLst/>
                        </a:rPr>
                        <a:t>x.equals</a:t>
                      </a:r>
                      <a:r>
                        <a:rPr lang="en-US" sz="1600" dirty="0">
                          <a:effectLst/>
                        </a:rPr>
                        <a:t>(y) == true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ru-RU" sz="1600" dirty="0">
                          <a:effectLst/>
                        </a:rPr>
                        <a:t>и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y.equals</a:t>
                      </a:r>
                      <a:r>
                        <a:rPr lang="en-US" sz="1600" dirty="0">
                          <a:effectLst/>
                        </a:rPr>
                        <a:t>(z) == true, </a:t>
                      </a:r>
                      <a:r>
                        <a:rPr lang="ru-RU" sz="1600" dirty="0" smtClean="0">
                          <a:effectLst/>
                        </a:rPr>
                        <a:t>то </a:t>
                      </a:r>
                      <a:r>
                        <a:rPr lang="en-US" sz="1600" dirty="0" err="1">
                          <a:effectLst/>
                        </a:rPr>
                        <a:t>x.equals</a:t>
                      </a:r>
                      <a:r>
                        <a:rPr lang="en-US" sz="1600" dirty="0">
                          <a:effectLst/>
                        </a:rPr>
                        <a:t>(z) == true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</a:tr>
              <a:tr h="6236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Консистентность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Множественные вызовы </a:t>
                      </a: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equals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y</a:t>
                      </a:r>
                      <a:r>
                        <a:rPr lang="ru-RU" sz="1600" dirty="0">
                          <a:effectLst/>
                        </a:rPr>
                        <a:t>) должны возвращать или все время 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ru-RU" sz="1600" dirty="0">
                          <a:effectLst/>
                        </a:rPr>
                        <a:t> или все время </a:t>
                      </a:r>
                      <a:r>
                        <a:rPr lang="en-US" sz="1600" dirty="0">
                          <a:effectLst/>
                        </a:rPr>
                        <a:t>false</a:t>
                      </a:r>
                      <a:r>
                        <a:rPr lang="ru-RU" sz="1600" dirty="0">
                          <a:effectLst/>
                        </a:rPr>
                        <a:t>, если объекты </a:t>
                      </a: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 и </a:t>
                      </a:r>
                      <a:r>
                        <a:rPr lang="en-US" sz="1600" dirty="0">
                          <a:effectLst/>
                        </a:rPr>
                        <a:t>y</a:t>
                      </a:r>
                      <a:r>
                        <a:rPr lang="ru-RU" sz="1600" dirty="0">
                          <a:effectLst/>
                        </a:rPr>
                        <a:t> не изменялись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</a:tr>
              <a:tr h="2971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Сравнение с </a:t>
                      </a: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equals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null</a:t>
                      </a:r>
                      <a:r>
                        <a:rPr lang="ru-RU" sz="1600" dirty="0">
                          <a:effectLst/>
                        </a:rPr>
                        <a:t>) == </a:t>
                      </a: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52" marR="65252" marT="0" marB="0"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24017"/>
              </p:ext>
            </p:extLst>
          </p:nvPr>
        </p:nvGraphicFramePr>
        <p:xfrm>
          <a:off x="299400" y="4129820"/>
          <a:ext cx="8534400" cy="183212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1700213"/>
                <a:gridCol w="6834187"/>
              </a:tblGrid>
              <a:tr h="6289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ОБЯЗАТЕЛЬНО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545" marR="675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Множественные вызовы </a:t>
                      </a:r>
                      <a:r>
                        <a:rPr lang="en-US" sz="1600" dirty="0" smtClean="0">
                          <a:effectLst/>
                        </a:rPr>
                        <a:t>x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effectLst/>
                        </a:rPr>
                        <a:t>hashCode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  <a:r>
                        <a:rPr lang="ru-RU" sz="1600" dirty="0" smtClean="0">
                          <a:effectLst/>
                        </a:rPr>
                        <a:t> должны </a:t>
                      </a:r>
                      <a:r>
                        <a:rPr lang="ru-RU" sz="1600" dirty="0">
                          <a:effectLst/>
                        </a:rPr>
                        <a:t>возвращать одно и то же значение </a:t>
                      </a:r>
                      <a:r>
                        <a:rPr lang="ru-RU" sz="1600" dirty="0" smtClean="0">
                          <a:effectLst/>
                        </a:rPr>
                        <a:t>если объект </a:t>
                      </a:r>
                      <a:r>
                        <a:rPr lang="en-US" sz="1600" dirty="0" smtClean="0">
                          <a:effectLst/>
                        </a:rPr>
                        <a:t>x</a:t>
                      </a:r>
                      <a:r>
                        <a:rPr lang="ru-RU" sz="1600" dirty="0" smtClean="0">
                          <a:effectLst/>
                        </a:rPr>
                        <a:t> не изменялся </a:t>
                      </a:r>
                      <a:br>
                        <a:rPr lang="ru-RU" sz="1600" dirty="0" smtClean="0">
                          <a:effectLst/>
                        </a:rPr>
                      </a:b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ru-RU" sz="1600" dirty="0">
                          <a:effectLst/>
                        </a:rPr>
                        <a:t>это значение может изменяться при перезапуске программы)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545" marR="67545" marT="0" marB="0" anchor="ctr"/>
                </a:tc>
              </a:tr>
              <a:tr h="471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ОБЯЗАТЕЛЬНО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545" marR="675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Если </a:t>
                      </a: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equals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y</a:t>
                      </a:r>
                      <a:r>
                        <a:rPr lang="ru-RU" sz="1600" dirty="0">
                          <a:effectLst/>
                        </a:rPr>
                        <a:t>) == 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,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то </a:t>
                      </a:r>
                      <a:r>
                        <a:rPr lang="en-US" sz="1600" dirty="0" err="1">
                          <a:effectLst/>
                        </a:rPr>
                        <a:t>x.hashCode</a:t>
                      </a:r>
                      <a:r>
                        <a:rPr lang="en-US" sz="1600" dirty="0">
                          <a:effectLst/>
                        </a:rPr>
                        <a:t>() == </a:t>
                      </a:r>
                      <a:r>
                        <a:rPr lang="en-US" sz="1600" dirty="0" err="1">
                          <a:effectLst/>
                        </a:rPr>
                        <a:t>y.hashCode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545" marR="67545" marT="0" marB="0" anchor="ctr"/>
                </a:tc>
              </a:tr>
              <a:tr h="6289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ЖЕЛАТЕЛЬНО</a:t>
                      </a:r>
                      <a:endParaRPr lang="ru-RU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45" marR="675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Если </a:t>
                      </a:r>
                      <a:r>
                        <a:rPr lang="en-US" sz="1600" dirty="0" smtClean="0">
                          <a:effectLst/>
                        </a:rPr>
                        <a:t>x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r>
                        <a:rPr lang="en-US" sz="1600" dirty="0" smtClean="0">
                          <a:effectLst/>
                        </a:rPr>
                        <a:t>equals</a:t>
                      </a: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en-US" sz="1600" dirty="0" smtClean="0">
                          <a:effectLst/>
                        </a:rPr>
                        <a:t>y</a:t>
                      </a:r>
                      <a:r>
                        <a:rPr lang="ru-RU" sz="1600" dirty="0" smtClean="0">
                          <a:effectLst/>
                        </a:rPr>
                        <a:t>) == </a:t>
                      </a:r>
                      <a:r>
                        <a:rPr lang="en-US" sz="1600" dirty="0" smtClean="0">
                          <a:effectLst/>
                        </a:rPr>
                        <a:t>false</a:t>
                      </a:r>
                      <a:r>
                        <a:rPr lang="uk-UA" sz="1600" dirty="0" smtClean="0">
                          <a:effectLst/>
                        </a:rPr>
                        <a:t>,</a:t>
                      </a:r>
                      <a:r>
                        <a:rPr lang="ru-RU" sz="1600" dirty="0" smtClean="0">
                          <a:effectLst/>
                        </a:rPr>
                        <a:t> то </a:t>
                      </a:r>
                      <a:r>
                        <a:rPr lang="en-US" sz="1600" dirty="0" err="1" smtClean="0">
                          <a:effectLst/>
                        </a:rPr>
                        <a:t>x.hashCode</a:t>
                      </a:r>
                      <a:r>
                        <a:rPr lang="en-US" sz="1600" dirty="0" smtClean="0">
                          <a:effectLst/>
                        </a:rPr>
                        <a:t>() != </a:t>
                      </a:r>
                      <a:r>
                        <a:rPr lang="en-US" sz="1600" dirty="0" err="1" smtClean="0">
                          <a:effectLst/>
                        </a:rPr>
                        <a:t>y.hashCode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545" marR="67545" marT="0" marB="0" anchor="ctr"/>
                </a:tc>
              </a:tr>
            </a:tbl>
          </a:graphicData>
        </a:graphic>
      </p:graphicFrame>
      <p:sp>
        <p:nvSpPr>
          <p:cNvPr id="8" name="Объект 2"/>
          <p:cNvSpPr txBox="1">
            <a:spLocks/>
          </p:cNvSpPr>
          <p:nvPr/>
        </p:nvSpPr>
        <p:spPr>
          <a:xfrm>
            <a:off x="100800" y="857232"/>
            <a:ext cx="8931600" cy="5500800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rm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equals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hashCode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7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хеш-функций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Допустим есть такой класс: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  <a:endParaRPr lang="ru-RU"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x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x = 0..100	</a:t>
            </a:r>
            <a:endParaRPr lang="ru-RU"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y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y = 0..100</a:t>
            </a:r>
            <a:endParaRPr lang="ru-RU"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...</a:t>
            </a:r>
            <a:endParaRPr lang="ru-RU"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hashCode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...</a:t>
            </a:r>
            <a:endParaRPr lang="ru-RU"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8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endParaRPr lang="ru-RU" dirty="0" smtClean="0"/>
          </a:p>
          <a:p>
            <a:pPr lvl="2"/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10707"/>
              </p:ext>
            </p:extLst>
          </p:nvPr>
        </p:nvGraphicFramePr>
        <p:xfrm>
          <a:off x="247648" y="3397249"/>
          <a:ext cx="8486776" cy="26892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81352"/>
                <a:gridCol w="5305424"/>
              </a:tblGrid>
              <a:tr h="672306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Неправильная хеш-функция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400" b="0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u-RU" sz="1400" b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ru-RU" sz="1400" b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Math.</a:t>
                      </a:r>
                      <a:r>
                        <a:rPr lang="ru-RU" sz="1400" b="0" i="1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ru-RU" sz="1400" b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()*100);</a:t>
                      </a:r>
                      <a:endParaRPr lang="ru-RU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72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Правильная, но плохая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42;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ru-RU" sz="14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все объекты в одно ведро</a:t>
                      </a:r>
                      <a:endParaRPr lang="ru-RU" sz="14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72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Не очень хорошая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x+y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ru-RU" sz="14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// у некоторых объектов будут совпадать</a:t>
                      </a:r>
                      <a:endParaRPr lang="ru-RU" sz="14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72306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Хорошая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x &lt;&lt; 16 ^ y;</a:t>
                      </a:r>
                      <a:r>
                        <a:rPr lang="ru-RU" sz="14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// у</a:t>
                      </a:r>
                      <a:r>
                        <a:rPr lang="ru-RU" sz="14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разных объектов - разные</a:t>
                      </a:r>
                      <a:endParaRPr lang="ru-RU" sz="14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Облако 4"/>
          <p:cNvSpPr/>
          <p:nvPr/>
        </p:nvSpPr>
        <p:spPr>
          <a:xfrm>
            <a:off x="4572000" y="1104900"/>
            <a:ext cx="4013200" cy="1955800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r>
              <a:rPr lang="ru-RU" dirty="0" smtClean="0">
                <a:solidFill>
                  <a:srgbClr val="464646"/>
                </a:solidFill>
              </a:rPr>
              <a:t>Хорошая хеш-функция:</a:t>
            </a:r>
          </a:p>
          <a:p>
            <a:pPr marL="285750" indent="-285750" algn="ctr">
              <a:buFontTx/>
              <a:buChar char="-"/>
            </a:pPr>
            <a:r>
              <a:rPr lang="ru-RU" dirty="0" smtClean="0">
                <a:solidFill>
                  <a:srgbClr val="464646"/>
                </a:solidFill>
              </a:rPr>
              <a:t>быстро вычисляется</a:t>
            </a:r>
          </a:p>
          <a:p>
            <a:pPr marL="285750" indent="-285750" algn="ctr">
              <a:buFontTx/>
              <a:buChar char="-"/>
            </a:pPr>
            <a:r>
              <a:rPr lang="ru-RU" dirty="0" smtClean="0">
                <a:solidFill>
                  <a:srgbClr val="464646"/>
                </a:solidFill>
              </a:rPr>
              <a:t>низкий % коллизий</a:t>
            </a:r>
          </a:p>
        </p:txBody>
      </p:sp>
    </p:spTree>
    <p:extLst>
      <p:ext uri="{BB962C8B-B14F-4D97-AF65-F5344CB8AC3E}">
        <p14:creationId xmlns:p14="http://schemas.microsoft.com/office/powerpoint/2010/main" val="3918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 smtClean="0"/>
              <a:t>HashSet</a:t>
            </a:r>
            <a:r>
              <a:rPr lang="en-US" dirty="0" smtClean="0"/>
              <a:t> -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java.util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.*;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HashSetDemo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Set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HashSet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try </a:t>
            </a:r>
            <a:r>
              <a:rPr lang="en-US" sz="1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LinkedHashSet</a:t>
            </a:r>
            <a:endParaRPr lang="ru-RU" sz="1400" dirty="0">
              <a:solidFill>
                <a:srgbClr val="00B05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"two"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"three"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"four"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"two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try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this:</a:t>
            </a:r>
            <a:endParaRPr lang="ru-RU" sz="1200" dirty="0">
              <a:solidFill>
                <a:srgbClr val="00B05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(new Integer(1)); //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No compare - no Exception</a:t>
            </a:r>
          </a:p>
          <a:p>
            <a:pPr marL="0" indent="0">
              <a:spcBef>
                <a:spcPts val="0"/>
              </a:spcBef>
              <a:buNone/>
              <a:tabLst/>
            </a:pP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//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(null); // No 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NullPointerException</a:t>
            </a:r>
            <a:endParaRPr lang="ru-RU" sz="1200" dirty="0" smtClean="0">
              <a:solidFill>
                <a:srgbClr val="00B05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check order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and duplicates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(set);</a:t>
            </a:r>
            <a:endParaRPr lang="ru-RU" sz="14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122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собой «массив переменной длины»</a:t>
            </a:r>
            <a:endParaRPr lang="en-US" dirty="0" smtClean="0"/>
          </a:p>
          <a:p>
            <a:r>
              <a:rPr lang="ru-RU" dirty="0" smtClean="0"/>
              <a:t>Допускает </a:t>
            </a:r>
            <a:r>
              <a:rPr lang="ru-RU" dirty="0"/>
              <a:t>хранения </a:t>
            </a:r>
            <a:r>
              <a:rPr lang="ru-RU" dirty="0" smtClean="0"/>
              <a:t>дубликатов и </a:t>
            </a:r>
            <a:r>
              <a:rPr lang="en-US" dirty="0" smtClean="0">
                <a:solidFill>
                  <a:schemeClr val="bg2"/>
                </a:solidFill>
              </a:rPr>
              <a:t>null</a:t>
            </a:r>
          </a:p>
          <a:p>
            <a:r>
              <a:rPr lang="ru-RU" dirty="0" smtClean="0"/>
              <a:t>Является </a:t>
            </a:r>
            <a:r>
              <a:rPr lang="ru-RU" dirty="0"/>
              <a:t>наследником </a:t>
            </a:r>
            <a:r>
              <a:rPr lang="en-US" dirty="0" smtClean="0">
                <a:solidFill>
                  <a:schemeClr val="bg2"/>
                </a:solidFill>
              </a:rPr>
              <a:t>Collection</a:t>
            </a:r>
            <a:endParaRPr lang="ru-RU" dirty="0" smtClean="0">
              <a:solidFill>
                <a:schemeClr val="bg2"/>
              </a:solidFill>
            </a:endParaRPr>
          </a:p>
          <a:p>
            <a:r>
              <a:rPr lang="ru-RU" dirty="0" smtClean="0"/>
              <a:t>Кроме этого имеет свои методы: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get, set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add, remove (</a:t>
            </a:r>
            <a:r>
              <a:rPr lang="ru-RU" dirty="0" smtClean="0">
                <a:solidFill>
                  <a:schemeClr val="bg2"/>
                </a:solidFill>
              </a:rPr>
              <a:t>по индексу)</a:t>
            </a:r>
            <a:endParaRPr lang="en-US" dirty="0" smtClean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indexOf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lastIndexOf</a:t>
            </a:r>
            <a:endParaRPr lang="ru-RU" dirty="0">
              <a:solidFill>
                <a:schemeClr val="bg2"/>
              </a:solidFill>
            </a:endParaRPr>
          </a:p>
          <a:p>
            <a:pPr lvl="2"/>
            <a:r>
              <a:rPr lang="en-US" dirty="0" err="1" smtClean="0">
                <a:solidFill>
                  <a:schemeClr val="bg2"/>
                </a:solidFill>
              </a:rPr>
              <a:t>listIterator</a:t>
            </a:r>
            <a:endParaRPr lang="ru-RU" dirty="0" smtClean="0">
              <a:solidFill>
                <a:schemeClr val="bg2"/>
              </a:solidFill>
            </a:endParaRPr>
          </a:p>
          <a:p>
            <a:pPr lvl="2"/>
            <a:r>
              <a:rPr lang="en-US" dirty="0" err="1" smtClean="0">
                <a:solidFill>
                  <a:schemeClr val="bg2"/>
                </a:solidFill>
              </a:rPr>
              <a:t>subList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ru-RU" dirty="0" smtClean="0"/>
              <a:t>Порядок элементов при просмотре гарантируется</a:t>
            </a:r>
          </a:p>
          <a:p>
            <a:r>
              <a:rPr lang="ru-RU" dirty="0" smtClean="0"/>
              <a:t>Производительность вставки/удаления и произвольного доступа </a:t>
            </a:r>
            <a:r>
              <a:rPr lang="ru-RU" b="1" dirty="0" smtClean="0"/>
              <a:t>существенно</a:t>
            </a:r>
            <a:r>
              <a:rPr lang="ru-RU" dirty="0" smtClean="0"/>
              <a:t> зависит от реализации </a:t>
            </a:r>
            <a:endParaRPr lang="en-US" dirty="0" smtClean="0"/>
          </a:p>
          <a:p>
            <a:pPr lvl="2"/>
            <a:r>
              <a:rPr lang="ru-RU" dirty="0" smtClean="0"/>
              <a:t>(см. ниже</a:t>
            </a:r>
            <a:r>
              <a:rPr lang="en-US" dirty="0" smtClean="0"/>
              <a:t> </a:t>
            </a:r>
            <a:r>
              <a:rPr lang="ru-RU" dirty="0" smtClean="0"/>
              <a:t>пример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endParaRPr lang="ru-RU" dirty="0" smtClean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2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ArrayList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Реализует интерфейс </a:t>
            </a:r>
            <a:r>
              <a:rPr lang="en-US" dirty="0">
                <a:solidFill>
                  <a:schemeClr val="bg2"/>
                </a:solidFill>
              </a:rPr>
              <a:t>List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 smtClean="0"/>
              <a:t>На </a:t>
            </a:r>
            <a:r>
              <a:rPr lang="ru-RU" dirty="0"/>
              <a:t>нижнем уровне реализован через </a:t>
            </a:r>
            <a:r>
              <a:rPr lang="ru-RU" dirty="0" smtClean="0"/>
              <a:t>обычный массив</a:t>
            </a:r>
            <a:endParaRPr lang="ru-RU" dirty="0"/>
          </a:p>
          <a:p>
            <a:r>
              <a:rPr lang="ru-RU" dirty="0" smtClean="0"/>
              <a:t>Реализует маркерный интерфейс </a:t>
            </a:r>
            <a:r>
              <a:rPr lang="en-US" dirty="0" err="1">
                <a:solidFill>
                  <a:schemeClr val="bg2"/>
                </a:solidFill>
              </a:rPr>
              <a:t>RandomAccess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ru-RU" dirty="0" smtClean="0">
              <a:solidFill>
                <a:schemeClr val="bg2"/>
              </a:solidFill>
            </a:endParaRPr>
          </a:p>
          <a:p>
            <a:r>
              <a:rPr lang="ru-RU" dirty="0" smtClean="0"/>
              <a:t>Дополнительно имеет такие методы: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ensureCapacity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minCapacity</a:t>
            </a:r>
            <a:r>
              <a:rPr lang="en-US" dirty="0"/>
              <a:t>) </a:t>
            </a:r>
            <a:endParaRPr lang="ru-RU" dirty="0" smtClean="0"/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trimToSize</a:t>
            </a:r>
            <a:r>
              <a:rPr lang="en-US" dirty="0"/>
              <a:t>() </a:t>
            </a:r>
            <a:endParaRPr lang="ru-RU" dirty="0" smtClean="0"/>
          </a:p>
          <a:p>
            <a:r>
              <a:rPr lang="en-US" dirty="0">
                <a:solidFill>
                  <a:schemeClr val="bg2"/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Serializable</a:t>
            </a:r>
            <a:r>
              <a:rPr lang="ru-RU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Cloneable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/>
          </a:p>
          <a:p>
            <a:r>
              <a:rPr lang="ru-RU" dirty="0" smtClean="0"/>
              <a:t>Рекомендации: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r>
              <a:rPr lang="en-US" dirty="0" smtClean="0"/>
              <a:t> </a:t>
            </a:r>
            <a:r>
              <a:rPr lang="ru-RU" dirty="0" smtClean="0"/>
              <a:t>работают очень быстро, можно пользоваться без проблем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remove</a:t>
            </a:r>
            <a:r>
              <a:rPr lang="en-US" dirty="0" smtClean="0"/>
              <a:t> </a:t>
            </a:r>
            <a:r>
              <a:rPr lang="ru-RU" dirty="0" smtClean="0"/>
              <a:t>в середине коллекции приводят к сдвигу элементов. В больших коллекциях может тормозить 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add</a:t>
            </a:r>
            <a:r>
              <a:rPr lang="en-US" dirty="0" smtClean="0"/>
              <a:t> </a:t>
            </a:r>
            <a:r>
              <a:rPr lang="ru-RU" dirty="0" smtClean="0"/>
              <a:t>в конец коллекции работает быстро пока </a:t>
            </a:r>
            <a:r>
              <a:rPr lang="en-US" dirty="0" smtClean="0">
                <a:solidFill>
                  <a:schemeClr val="bg2"/>
                </a:solidFill>
              </a:rPr>
              <a:t>size&lt;capacity</a:t>
            </a:r>
            <a:r>
              <a:rPr lang="en-US" dirty="0" smtClean="0"/>
              <a:t>. </a:t>
            </a:r>
            <a:r>
              <a:rPr lang="ru-RU" dirty="0" smtClean="0"/>
              <a:t>При </a:t>
            </a:r>
            <a:r>
              <a:rPr lang="en-US" dirty="0" smtClean="0">
                <a:solidFill>
                  <a:schemeClr val="bg2"/>
                </a:solidFill>
              </a:rPr>
              <a:t>size&gt;capacity</a:t>
            </a:r>
            <a:r>
              <a:rPr lang="en-US" dirty="0" smtClean="0"/>
              <a:t>, </a:t>
            </a:r>
            <a:r>
              <a:rPr lang="ru-RU" dirty="0" smtClean="0"/>
              <a:t>создается новый массив большего размера и содержимое копируется в него. Если нужно добавлять большое количество элементов, лучше заранее вызвать </a:t>
            </a:r>
            <a:r>
              <a:rPr lang="en-US" dirty="0" err="1" smtClean="0">
                <a:solidFill>
                  <a:schemeClr val="bg2"/>
                </a:solidFill>
              </a:rPr>
              <a:t>ensureCapacity</a:t>
            </a:r>
            <a:r>
              <a:rPr lang="en-US" dirty="0" smtClean="0">
                <a:solidFill>
                  <a:schemeClr val="bg2"/>
                </a:solidFill>
              </a:rPr>
              <a:t>(n)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3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ru-RU" dirty="0" smtClean="0"/>
              <a:t>–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import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java.util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.*;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ArrayListDemo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main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args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ArrayList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Integer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(1));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	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one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two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three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four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one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two</a:t>
            </a:r>
            <a:r>
              <a:rPr lang="ru-RU" sz="1400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check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ru-RU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nulls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ru-RU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duplicates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output: [1, null, one, two, three, four, one, two]</a:t>
            </a:r>
            <a:endParaRPr lang="ru-RU" sz="1400" dirty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0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LinkedList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Реализует </a:t>
            </a:r>
            <a:r>
              <a:rPr lang="ru-RU" dirty="0" smtClean="0"/>
              <a:t>интерфейс </a:t>
            </a:r>
            <a:r>
              <a:rPr lang="en-US" dirty="0" smtClean="0">
                <a:solidFill>
                  <a:schemeClr val="bg2"/>
                </a:solidFill>
              </a:rPr>
              <a:t>List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</a:p>
          <a:p>
            <a:r>
              <a:rPr lang="ru-RU" dirty="0"/>
              <a:t>Реализует интерфейс </a:t>
            </a:r>
            <a:r>
              <a:rPr lang="en-US" dirty="0" err="1" smtClean="0">
                <a:solidFill>
                  <a:schemeClr val="bg2"/>
                </a:solidFill>
              </a:rPr>
              <a:t>Deque</a:t>
            </a:r>
            <a:endParaRPr lang="ru-RU" dirty="0">
              <a:solidFill>
                <a:schemeClr val="bg2"/>
              </a:solidFill>
            </a:endParaRPr>
          </a:p>
          <a:p>
            <a:pPr lvl="2"/>
            <a:r>
              <a:rPr lang="ru-RU" dirty="0" smtClean="0"/>
              <a:t>можно делать очереди типа </a:t>
            </a:r>
            <a:r>
              <a:rPr lang="en-US" dirty="0" smtClean="0"/>
              <a:t>FIFO </a:t>
            </a:r>
            <a:r>
              <a:rPr lang="ru-RU" dirty="0" smtClean="0"/>
              <a:t>или </a:t>
            </a:r>
            <a:r>
              <a:rPr lang="en-US" dirty="0" smtClean="0"/>
              <a:t>FILO</a:t>
            </a:r>
            <a:endParaRPr lang="ru-RU" dirty="0" smtClean="0"/>
          </a:p>
          <a:p>
            <a:r>
              <a:rPr lang="ru-RU" dirty="0"/>
              <a:t>На нижнем уровне реализован как двунаправленный связанный список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Не реализует </a:t>
            </a:r>
            <a:r>
              <a:rPr lang="ru-RU" dirty="0" smtClean="0"/>
              <a:t>маркерный интерфейс </a:t>
            </a:r>
            <a:r>
              <a:rPr lang="en-US" dirty="0" err="1" smtClean="0">
                <a:solidFill>
                  <a:schemeClr val="bg2"/>
                </a:solidFill>
              </a:rPr>
              <a:t>RandomAccess</a:t>
            </a:r>
            <a:endParaRPr lang="ru-RU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Serializable</a:t>
            </a:r>
            <a:r>
              <a:rPr lang="ru-RU" dirty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Cloneable</a:t>
            </a:r>
            <a:endParaRPr lang="ru-RU" dirty="0" smtClean="0">
              <a:solidFill>
                <a:schemeClr val="bg2"/>
              </a:solidFill>
            </a:endParaRPr>
          </a:p>
          <a:p>
            <a:endParaRPr lang="en-US" dirty="0" smtClean="0"/>
          </a:p>
          <a:p>
            <a:r>
              <a:rPr lang="ru-RU" dirty="0" smtClean="0"/>
              <a:t>Рекомендации: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r>
              <a:rPr lang="en-US" dirty="0" smtClean="0"/>
              <a:t> </a:t>
            </a:r>
            <a:r>
              <a:rPr lang="ru-RU" dirty="0" smtClean="0"/>
              <a:t>работают медленно. Время работы зависит от того как далеко элемент находится от начала или конца списка (выбирается более короткий путь)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remove</a:t>
            </a:r>
            <a:r>
              <a:rPr lang="en-US" dirty="0" smtClean="0"/>
              <a:t> </a:t>
            </a:r>
            <a:r>
              <a:rPr lang="ru-RU" dirty="0" smtClean="0"/>
              <a:t>в начало/конец списка работают очень быстро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Iterator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для просмотра элементов коллекций</a:t>
            </a:r>
          </a:p>
          <a:p>
            <a:r>
              <a:rPr lang="ru-RU" dirty="0" smtClean="0"/>
              <a:t>У каждой коллекции есть свой итератор с данным интерфейсом</a:t>
            </a:r>
          </a:p>
          <a:p>
            <a:r>
              <a:rPr lang="ru-RU" dirty="0" smtClean="0"/>
              <a:t>Имеет такие методы:</a:t>
            </a:r>
          </a:p>
          <a:p>
            <a:pPr lvl="2"/>
            <a:r>
              <a:rPr lang="en-US" dirty="0" err="1" smtClean="0">
                <a:solidFill>
                  <a:schemeClr val="bg2"/>
                </a:solidFill>
              </a:rPr>
              <a:t>hasNext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next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remove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Чаще всего используется с таким паттерном: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ArrayList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"1"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"2"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"3</a:t>
            </a:r>
            <a:r>
              <a:rPr lang="ru-RU" sz="1400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//...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//...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//...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ru-RU" sz="14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Iterator</a:t>
            </a:r>
            <a:r>
              <a:rPr lang="ru-RU" sz="1400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 =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</a:t>
            </a:r>
            <a:r>
              <a:rPr lang="ru-RU" sz="14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iterator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i.</a:t>
            </a:r>
            <a:r>
              <a:rPr lang="ru-RU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hasNext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();)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Object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o =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i.</a:t>
            </a:r>
            <a:r>
              <a:rPr lang="ru-RU" sz="14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next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 something with o</a:t>
            </a:r>
            <a:endParaRPr lang="ru-RU" sz="1400" dirty="0">
              <a:solidFill>
                <a:srgbClr val="00B05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(o);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5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/>
              <a:t>Общие сведения о </a:t>
            </a:r>
            <a:r>
              <a:rPr lang="ru-RU" dirty="0" smtClean="0"/>
              <a:t>коллекциях</a:t>
            </a:r>
          </a:p>
          <a:p>
            <a:r>
              <a:rPr lang="ru-RU" dirty="0"/>
              <a:t>Основные интерфейсы</a:t>
            </a:r>
            <a:r>
              <a:rPr lang="en-US" dirty="0"/>
              <a:t> Collections </a:t>
            </a:r>
            <a:r>
              <a:rPr lang="en-US" dirty="0" smtClean="0"/>
              <a:t>framework</a:t>
            </a:r>
            <a:endParaRPr lang="ru-RU" dirty="0" smtClean="0"/>
          </a:p>
          <a:p>
            <a:r>
              <a:rPr lang="en-US" dirty="0" smtClean="0"/>
              <a:t>Set, </a:t>
            </a:r>
            <a:r>
              <a:rPr lang="en-US" dirty="0" err="1" smtClean="0"/>
              <a:t>TreeSet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ru-RU" dirty="0" smtClean="0"/>
              <a:t>Хеширование</a:t>
            </a:r>
          </a:p>
          <a:p>
            <a:r>
              <a:rPr lang="en-US" dirty="0" smtClean="0"/>
              <a:t>List, </a:t>
            </a: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ru-RU" dirty="0" smtClean="0"/>
              <a:t>Просмотр коллекций</a:t>
            </a:r>
          </a:p>
          <a:p>
            <a:r>
              <a:rPr lang="en-US" dirty="0" smtClean="0"/>
              <a:t>Generic-</a:t>
            </a:r>
            <a:r>
              <a:rPr lang="ru-RU" dirty="0" smtClean="0"/>
              <a:t>типы и типизированные коллекции</a:t>
            </a:r>
            <a:endParaRPr lang="en-US" dirty="0" smtClean="0"/>
          </a:p>
          <a:p>
            <a:r>
              <a:rPr lang="en-US" dirty="0" err="1" smtClean="0"/>
              <a:t>RandomAccess</a:t>
            </a:r>
            <a:endParaRPr lang="ru-RU" dirty="0" smtClean="0"/>
          </a:p>
          <a:p>
            <a:r>
              <a:rPr lang="en-US" dirty="0" err="1" smtClean="0"/>
              <a:t>SubList</a:t>
            </a:r>
            <a:r>
              <a:rPr lang="en-US" dirty="0" smtClean="0"/>
              <a:t>, </a:t>
            </a:r>
            <a:r>
              <a:rPr lang="en-US" dirty="0" err="1" smtClean="0"/>
              <a:t>SubSet</a:t>
            </a:r>
            <a:endParaRPr lang="en-US" dirty="0" smtClean="0"/>
          </a:p>
          <a:p>
            <a:r>
              <a:rPr lang="ru-RU" dirty="0" smtClean="0"/>
              <a:t>Коллекции в </a:t>
            </a:r>
            <a:r>
              <a:rPr lang="en-US" dirty="0" err="1" smtClean="0"/>
              <a:t>JDK</a:t>
            </a:r>
            <a:r>
              <a:rPr lang="en-US" dirty="0" smtClean="0"/>
              <a:t> 1.0</a:t>
            </a: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Цикл </a:t>
            </a:r>
            <a:r>
              <a:rPr lang="en-US" dirty="0" smtClean="0"/>
              <a:t>for</a:t>
            </a:r>
            <a:r>
              <a:rPr lang="ru-RU" dirty="0" smtClean="0"/>
              <a:t>-</a:t>
            </a:r>
            <a:r>
              <a:rPr lang="en-US" dirty="0" smtClean="0"/>
              <a:t>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Начиная с </a:t>
            </a:r>
            <a:r>
              <a:rPr lang="en-US" dirty="0" smtClean="0"/>
              <a:t>Java 1.5 </a:t>
            </a:r>
            <a:r>
              <a:rPr lang="ru-RU" dirty="0" smtClean="0"/>
              <a:t>появился цикл типа </a:t>
            </a:r>
            <a:r>
              <a:rPr lang="en-US" dirty="0" smtClean="0"/>
              <a:t>for-each</a:t>
            </a:r>
          </a:p>
          <a:p>
            <a:r>
              <a:rPr lang="ru-RU" dirty="0" smtClean="0"/>
              <a:t>Транслируется компилятором в код с обычным итератором (как на предыдущем слайде)</a:t>
            </a:r>
          </a:p>
          <a:p>
            <a:r>
              <a:rPr lang="ru-RU" dirty="0" smtClean="0"/>
              <a:t>Не дает выигрыша в производительности (такой же байт-код)</a:t>
            </a:r>
          </a:p>
          <a:p>
            <a:r>
              <a:rPr lang="ru-RU" dirty="0" smtClean="0"/>
              <a:t>Не позволяет удалять элементы при просмотре коллекции</a:t>
            </a:r>
          </a:p>
          <a:p>
            <a:endParaRPr lang="ru-RU" dirty="0" smtClean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ArrayList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"1"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"2"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"3"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//...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//...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//...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Object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o:list)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(o);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3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Типизированные коллекции (слайд 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Java 1.4</a:t>
            </a:r>
            <a:r>
              <a:rPr lang="en-US" dirty="0" smtClean="0"/>
              <a:t>:</a:t>
            </a:r>
            <a:r>
              <a:rPr lang="ru-RU" dirty="0" smtClean="0"/>
              <a:t> во время выполнения нужно выполнять проверки и преобразования типов т.к. коллекции хранят ссылки на </a:t>
            </a:r>
            <a:r>
              <a:rPr lang="en-US" dirty="0" smtClean="0">
                <a:solidFill>
                  <a:schemeClr val="bg2"/>
                </a:solidFill>
              </a:rPr>
              <a:t>Object</a:t>
            </a:r>
            <a:endParaRPr lang="ru-RU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Java 1.5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появились </a:t>
            </a:r>
            <a:r>
              <a:rPr lang="en-US" dirty="0" smtClean="0">
                <a:solidFill>
                  <a:schemeClr val="bg2"/>
                </a:solidFill>
              </a:rPr>
              <a:t>Generic</a:t>
            </a:r>
            <a:r>
              <a:rPr lang="en-US" dirty="0" smtClean="0"/>
              <a:t> </a:t>
            </a:r>
            <a:r>
              <a:rPr lang="ru-RU" dirty="0" smtClean="0"/>
              <a:t>типы. Теперь проверкой типов занимается компилятор. Преобразований типов не требуется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64053"/>
              </p:ext>
            </p:extLst>
          </p:nvPr>
        </p:nvGraphicFramePr>
        <p:xfrm>
          <a:off x="514350" y="2511425"/>
          <a:ext cx="8105774" cy="371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0"/>
                <a:gridCol w="4695824"/>
              </a:tblGrid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1.4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1.5</a:t>
                      </a:r>
                      <a:endParaRPr lang="ru-RU" dirty="0"/>
                    </a:p>
                  </a:txBody>
                  <a:tcPr/>
                </a:tc>
              </a:tr>
              <a:tr h="1739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"1"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"2"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"3"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	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o:list) {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(o </a:t>
                      </a: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instanceof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 {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s = 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 o;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Do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something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s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ru-RU" sz="1200" i="1" dirty="0" err="1" smtClean="0">
                          <a:solidFill>
                            <a:srgbClr val="0000C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s.length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}			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}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&gt;();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"1"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 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"2"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 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"3"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s:list) 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endParaRPr lang="ru-RU" sz="1200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Do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something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s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ru-RU" sz="1200" i="1" dirty="0" err="1" smtClean="0">
                          <a:solidFill>
                            <a:srgbClr val="0000C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s.length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}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180975" algn="l"/>
                          <a:tab pos="361950" algn="l"/>
                        </a:tabLst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7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Типизированные коллекции (слайд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с итератором: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23375"/>
              </p:ext>
            </p:extLst>
          </p:nvPr>
        </p:nvGraphicFramePr>
        <p:xfrm>
          <a:off x="419101" y="1543051"/>
          <a:ext cx="8334374" cy="3952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848"/>
                <a:gridCol w="4720526"/>
              </a:tblGrid>
              <a:tr h="479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1.4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1.5</a:t>
                      </a:r>
                      <a:endParaRPr lang="ru-RU" dirty="0"/>
                    </a:p>
                  </a:txBody>
                  <a:tcPr anchor="ctr"/>
                </a:tc>
              </a:tr>
              <a:tr h="3473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"1"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 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"2"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 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"3"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i =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list.iterator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(); 			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i.hasNext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();) {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o =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i.next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(o </a:t>
                      </a: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instanceof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 {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s = 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 o;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Do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something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s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ru-RU" sz="1200" i="1" dirty="0" err="1" smtClean="0">
                          <a:solidFill>
                            <a:srgbClr val="0000C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s.length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}			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&gt;();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"1"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 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"2"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 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list.add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2A00F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"3"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&gt; i =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list.iterator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		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i.hasNext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();) {	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s =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i.next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endParaRPr lang="ru-RU" sz="1200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Do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something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2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2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s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ru-RU" sz="1200" i="1" dirty="0" err="1" smtClean="0">
                          <a:solidFill>
                            <a:srgbClr val="0000C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s.length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());</a:t>
                      </a:r>
                      <a:endParaRPr lang="ru-RU" sz="12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80975" algn="l"/>
                          <a:tab pos="36195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}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3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RandomAccess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RandomAccess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маркерный интерфейс (не содержит методов или констант)</a:t>
            </a:r>
          </a:p>
          <a:p>
            <a:r>
              <a:rPr lang="ru-RU" dirty="0" smtClean="0"/>
              <a:t>Его наличие означает быструю работу методов произвольного доступа к элементам (по индексу)</a:t>
            </a:r>
            <a:r>
              <a:rPr lang="en-US" dirty="0" smtClean="0"/>
              <a:t> </a:t>
            </a:r>
            <a:r>
              <a:rPr lang="ru-RU" dirty="0" smtClean="0"/>
              <a:t>таких как </a:t>
            </a:r>
            <a:r>
              <a:rPr lang="en-US" dirty="0" smtClean="0">
                <a:solidFill>
                  <a:schemeClr val="bg2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</a:p>
          <a:p>
            <a:r>
              <a:rPr lang="ru-RU" dirty="0"/>
              <a:t>Присутствует у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, Stack, Vector</a:t>
            </a:r>
            <a:endParaRPr lang="ru-RU" dirty="0" smtClean="0">
              <a:solidFill>
                <a:schemeClr val="bg2"/>
              </a:solidFill>
            </a:endParaRPr>
          </a:p>
          <a:p>
            <a:r>
              <a:rPr lang="ru-RU" dirty="0"/>
              <a:t>Отсутствует у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ru-RU" dirty="0" smtClean="0">
              <a:solidFill>
                <a:schemeClr val="bg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8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 smtClean="0"/>
              <a:t>RandomAccess</a:t>
            </a:r>
            <a:r>
              <a:rPr lang="en-US" dirty="0" smtClean="0"/>
              <a:t> -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list1 =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ArrayList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&gt;();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list2 =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LinkedList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&gt;();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Заполнение коллекций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попробуйте 10, 100, 1000, 10000, 100000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i=0; i&lt;10000; i++) { 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list1.add(</a:t>
            </a:r>
            <a:r>
              <a:rPr lang="ru-RU" sz="12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""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i);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list2.add(</a:t>
            </a:r>
            <a:r>
              <a:rPr lang="ru-RU" sz="12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""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i);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}        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2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Random access test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t0=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nanoTime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list1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i=0, n=list1.size(); i&lt;n; i++) {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 = list1.get(i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2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}</a:t>
            </a:r>
            <a:endParaRPr lang="ru-RU" sz="12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t1=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nanoTime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list2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i=0, n=list2.size(); i&lt;n; i++) {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 = list2.get(i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}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long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t2=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nanoTime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Результаты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RandomAccess</a:t>
            </a:r>
            <a:r>
              <a:rPr lang="ru-RU" sz="12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:"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(list1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instanceof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RandomAccess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 </a:t>
            </a:r>
            <a:r>
              <a:rPr lang="ru-RU" sz="12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 "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(list2 </a:t>
            </a:r>
            <a:r>
              <a:rPr lang="ru-RU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instanceof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RandomAccess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));       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</a:t>
            </a:r>
            <a:r>
              <a:rPr lang="ru-RU" sz="12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(i)       </a:t>
            </a:r>
            <a:r>
              <a:rPr lang="ru-RU" sz="1200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:"</a:t>
            </a:r>
            <a:r>
              <a:rPr lang="en-US" sz="1200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t1-t0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  "</a:t>
            </a:r>
            <a:r>
              <a:rPr lang="en-US" sz="1200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t2-t1));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73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SubList</a:t>
            </a:r>
            <a:r>
              <a:rPr lang="en-US" dirty="0" smtClean="0"/>
              <a:t>, </a:t>
            </a:r>
            <a:r>
              <a:rPr lang="en-US" dirty="0" err="1" smtClean="0"/>
              <a:t>SubSet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ru-RU" dirty="0" smtClean="0"/>
              <a:t>Создание выборки из коллекции</a:t>
            </a:r>
          </a:p>
          <a:p>
            <a:pPr>
              <a:spcAft>
                <a:spcPts val="0"/>
              </a:spcAft>
            </a:pPr>
            <a:r>
              <a:rPr lang="ru-RU" dirty="0" smtClean="0"/>
              <a:t>Изменение выборки изменяет исходную коллекцию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ArrayList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"a"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"b"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"c"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"d"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"e"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list.add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"f"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view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list.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subList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(2, 5);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view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view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view.remove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(1);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view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view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0150" y="3879501"/>
            <a:ext cx="3467100" cy="20744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252000">
              <a:lnSpc>
                <a:spcPct val="115000"/>
              </a:lnSpc>
              <a:buClr>
                <a:srgbClr val="0079C1"/>
              </a:buClr>
              <a:buSzPct val="100000"/>
              <a:tabLst>
                <a:tab pos="252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output:</a:t>
            </a:r>
          </a:p>
          <a:p>
            <a:pPr defTabSz="252000">
              <a:lnSpc>
                <a:spcPct val="115000"/>
              </a:lnSpc>
              <a:buClr>
                <a:srgbClr val="0079C1"/>
              </a:buClr>
              <a:buSzPct val="100000"/>
              <a:tabLst>
                <a:tab pos="2520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[a, b, c, d, e, f]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defTabSz="252000">
              <a:lnSpc>
                <a:spcPct val="115000"/>
              </a:lnSpc>
              <a:buClr>
                <a:srgbClr val="0079C1"/>
              </a:buClr>
              <a:buSzPct val="100000"/>
              <a:tabLst>
                <a:tab pos="2520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defTabSz="252000">
              <a:lnSpc>
                <a:spcPct val="115000"/>
              </a:lnSpc>
              <a:buClr>
                <a:srgbClr val="0079C1"/>
              </a:buClr>
              <a:buSzPct val="100000"/>
              <a:tabLst>
                <a:tab pos="252000" algn="l"/>
              </a:tabLst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defTabSz="252000">
              <a:lnSpc>
                <a:spcPct val="115000"/>
              </a:lnSpc>
              <a:buClr>
                <a:srgbClr val="0079C1"/>
              </a:buClr>
              <a:buSzPct val="100000"/>
              <a:tabLst>
                <a:tab pos="2520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view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[c, d, e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defTabSz="252000">
              <a:lnSpc>
                <a:spcPct val="115000"/>
              </a:lnSpc>
              <a:buClr>
                <a:srgbClr val="0079C1"/>
              </a:buClr>
              <a:buSzPct val="100000"/>
              <a:tabLst>
                <a:tab pos="252000" algn="l"/>
              </a:tabLst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defTabSz="252000">
              <a:lnSpc>
                <a:spcPct val="115000"/>
              </a:lnSpc>
              <a:buClr>
                <a:srgbClr val="0079C1"/>
              </a:buClr>
              <a:buSzPct val="100000"/>
              <a:tabLst>
                <a:tab pos="2520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view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[c, e]</a:t>
            </a:r>
          </a:p>
          <a:p>
            <a:pPr defTabSz="252000">
              <a:lnSpc>
                <a:spcPct val="115000"/>
              </a:lnSpc>
              <a:buClr>
                <a:srgbClr val="0079C1"/>
              </a:buClr>
              <a:buSzPct val="100000"/>
              <a:tabLst>
                <a:tab pos="2520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[a, b, c, e, f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]</a:t>
            </a:r>
            <a:endParaRPr lang="ru-RU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в </a:t>
            </a:r>
            <a:r>
              <a:rPr lang="en-US" dirty="0" err="1" smtClean="0"/>
              <a:t>JDK</a:t>
            </a:r>
            <a:r>
              <a:rPr lang="en-US" dirty="0" smtClean="0"/>
              <a:t> 1.0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представители: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Vector</a:t>
            </a:r>
            <a:r>
              <a:rPr lang="en-US" dirty="0" smtClean="0"/>
              <a:t> – </a:t>
            </a:r>
            <a:r>
              <a:rPr lang="ru-RU" dirty="0" smtClean="0"/>
              <a:t>массив переменной длины. Пользуйтесь </a:t>
            </a:r>
            <a:r>
              <a:rPr lang="en-US" dirty="0" err="1">
                <a:solidFill>
                  <a:schemeClr val="bg2"/>
                </a:solidFill>
              </a:rPr>
              <a:t>ArrayList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Stack</a:t>
            </a:r>
            <a:r>
              <a:rPr lang="en-US" dirty="0" smtClean="0"/>
              <a:t> –</a:t>
            </a:r>
            <a:r>
              <a:rPr lang="ru-RU" dirty="0" smtClean="0"/>
              <a:t> ст</a:t>
            </a:r>
            <a:r>
              <a:rPr lang="ru-RU" dirty="0"/>
              <a:t>е</a:t>
            </a:r>
            <a:r>
              <a:rPr lang="ru-RU" dirty="0" smtClean="0"/>
              <a:t>к </a:t>
            </a:r>
            <a:r>
              <a:rPr lang="en-US" dirty="0" smtClean="0"/>
              <a:t>FILO. </a:t>
            </a:r>
            <a:r>
              <a:rPr lang="ru-RU" dirty="0" smtClean="0"/>
              <a:t>Пользуйтесь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bg2"/>
                </a:solidFill>
              </a:rPr>
              <a:t>Deque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err="1">
                <a:solidFill>
                  <a:schemeClr val="bg2"/>
                </a:solidFill>
              </a:rPr>
              <a:t>Hashtable</a:t>
            </a:r>
            <a:r>
              <a:rPr lang="en-US" dirty="0" smtClean="0"/>
              <a:t> – </a:t>
            </a:r>
            <a:r>
              <a:rPr lang="ru-RU" dirty="0" smtClean="0"/>
              <a:t>ассоциативный массив. </a:t>
            </a:r>
            <a:r>
              <a:rPr lang="ru-RU" dirty="0"/>
              <a:t>Пользуйтесь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</a:rPr>
              <a:t>Map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не допускается </a:t>
            </a:r>
            <a:r>
              <a:rPr lang="en-US" dirty="0" smtClean="0">
                <a:solidFill>
                  <a:schemeClr val="bg2"/>
                </a:solidFill>
              </a:rPr>
              <a:t>null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smtClean="0">
                <a:solidFill>
                  <a:schemeClr val="bg2"/>
                </a:solidFill>
              </a:rPr>
              <a:t>Enumeration</a:t>
            </a:r>
            <a:r>
              <a:rPr lang="en-US" smtClean="0"/>
              <a:t> – </a:t>
            </a:r>
            <a:r>
              <a:rPr lang="ru-RU" smtClean="0"/>
              <a:t>просмотр </a:t>
            </a:r>
            <a:r>
              <a:rPr lang="ru-RU" dirty="0" smtClean="0"/>
              <a:t>коллекции. Пользуйтесь </a:t>
            </a:r>
            <a:r>
              <a:rPr lang="en-US" dirty="0" smtClean="0">
                <a:solidFill>
                  <a:schemeClr val="bg2"/>
                </a:solidFill>
              </a:rPr>
              <a:t>Iterator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позволяет удалять в процессе просмотра</a:t>
            </a:r>
            <a:endParaRPr lang="en-US" dirty="0">
              <a:solidFill>
                <a:schemeClr val="bg2"/>
              </a:solidFill>
            </a:endParaRPr>
          </a:p>
          <a:p>
            <a:pPr lvl="2"/>
            <a:endParaRPr lang="en-US" dirty="0" smtClean="0"/>
          </a:p>
          <a:p>
            <a:r>
              <a:rPr lang="ru-RU" dirty="0" smtClean="0"/>
              <a:t>Старые коллекции </a:t>
            </a:r>
            <a:r>
              <a:rPr lang="en-US" sz="1800" dirty="0">
                <a:solidFill>
                  <a:schemeClr val="bg2"/>
                </a:solidFill>
              </a:rPr>
              <a:t>thread-safe</a:t>
            </a:r>
            <a:r>
              <a:rPr lang="en-US" dirty="0"/>
              <a:t>. </a:t>
            </a:r>
            <a:r>
              <a:rPr lang="ru-RU" dirty="0"/>
              <a:t>Это нужно не всегда. Когда не нужно – проигрывают новым коллекциям, в которых нет </a:t>
            </a:r>
            <a:r>
              <a:rPr lang="en-US" dirty="0"/>
              <a:t>thread-safe-</a:t>
            </a:r>
            <a:r>
              <a:rPr lang="ru-RU" dirty="0" smtClean="0"/>
              <a:t>избыточности</a:t>
            </a:r>
          </a:p>
          <a:p>
            <a:r>
              <a:rPr lang="ru-RU" dirty="0" smtClean="0"/>
              <a:t>Если нужен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/>
                </a:solidFill>
              </a:rPr>
              <a:t>thread-safe</a:t>
            </a:r>
            <a:r>
              <a:rPr lang="en-US" dirty="0" smtClean="0"/>
              <a:t> – </a:t>
            </a:r>
            <a:r>
              <a:rPr lang="ru-RU" dirty="0" smtClean="0"/>
              <a:t>используйте утилитный класс </a:t>
            </a:r>
            <a:r>
              <a:rPr lang="en-US" dirty="0" smtClean="0">
                <a:solidFill>
                  <a:schemeClr val="bg2"/>
                </a:solidFill>
              </a:rPr>
              <a:t>Collections</a:t>
            </a:r>
            <a:r>
              <a:rPr lang="en-US" dirty="0" smtClean="0"/>
              <a:t> </a:t>
            </a:r>
            <a:r>
              <a:rPr lang="ru-RU" dirty="0" smtClean="0"/>
              <a:t>для получения </a:t>
            </a:r>
            <a:r>
              <a:rPr lang="en-US" dirty="0" smtClean="0"/>
              <a:t>thread-safe </a:t>
            </a:r>
            <a:r>
              <a:rPr lang="ru-RU" dirty="0" smtClean="0"/>
              <a:t>обертки</a:t>
            </a:r>
          </a:p>
          <a:p>
            <a:pPr lvl="2"/>
            <a:r>
              <a:rPr lang="en-US" dirty="0" err="1" smtClean="0">
                <a:solidFill>
                  <a:schemeClr val="bg2"/>
                </a:solidFill>
              </a:rPr>
              <a:t>Collections.synchronizedXXXXX</a:t>
            </a:r>
            <a:r>
              <a:rPr lang="en-US" dirty="0" smtClean="0">
                <a:solidFill>
                  <a:schemeClr val="bg2"/>
                </a:solidFill>
              </a:rPr>
              <a:t>(.....)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3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3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6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 коллекциях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Коллекции предназначены для хранения </a:t>
            </a:r>
            <a:r>
              <a:rPr lang="ru-RU" dirty="0" smtClean="0">
                <a:solidFill>
                  <a:schemeClr val="bg2"/>
                </a:solidFill>
              </a:rPr>
              <a:t>ссылок </a:t>
            </a:r>
            <a:r>
              <a:rPr lang="ru-RU" dirty="0" smtClean="0"/>
              <a:t>на </a:t>
            </a:r>
            <a:r>
              <a:rPr lang="ru-RU" dirty="0" smtClean="0">
                <a:solidFill>
                  <a:schemeClr val="bg2"/>
                </a:solidFill>
              </a:rPr>
              <a:t>объекты</a:t>
            </a:r>
          </a:p>
          <a:p>
            <a:pPr lvl="1"/>
            <a:r>
              <a:rPr lang="ru-RU" dirty="0" smtClean="0"/>
              <a:t>именно </a:t>
            </a:r>
            <a:r>
              <a:rPr lang="ru-RU" dirty="0" smtClean="0">
                <a:solidFill>
                  <a:schemeClr val="bg2"/>
                </a:solidFill>
              </a:rPr>
              <a:t>ссылок</a:t>
            </a:r>
            <a:r>
              <a:rPr lang="ru-RU" dirty="0" smtClean="0"/>
              <a:t> (сами объекты хранятся не в коллекциях, а в куче)</a:t>
            </a:r>
          </a:p>
          <a:p>
            <a:pPr lvl="1"/>
            <a:r>
              <a:rPr lang="ru-RU" dirty="0" smtClean="0"/>
              <a:t>именно </a:t>
            </a:r>
            <a:r>
              <a:rPr lang="ru-RU" dirty="0" smtClean="0">
                <a:solidFill>
                  <a:schemeClr val="bg2"/>
                </a:solidFill>
              </a:rPr>
              <a:t>на объекты </a:t>
            </a:r>
            <a:r>
              <a:rPr lang="ru-RU" dirty="0" smtClean="0"/>
              <a:t>(данные примитивных типов храниться в коллекциях не могут)</a:t>
            </a:r>
          </a:p>
          <a:p>
            <a:r>
              <a:rPr lang="ru-RU" dirty="0" smtClean="0"/>
              <a:t>Коллекции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ru-RU" dirty="0" smtClean="0"/>
              <a:t>Массивы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2724"/>
              </p:ext>
            </p:extLst>
          </p:nvPr>
        </p:nvGraphicFramePr>
        <p:xfrm>
          <a:off x="546100" y="2602522"/>
          <a:ext cx="8218072" cy="351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036"/>
                <a:gridCol w="4109036"/>
              </a:tblGrid>
              <a:tr h="46090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Массивы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Коллекции</a:t>
                      </a:r>
                      <a:endParaRPr lang="ru-RU" dirty="0"/>
                    </a:p>
                  </a:txBody>
                  <a:tcPr/>
                </a:tc>
              </a:tr>
              <a:tr h="460902"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Объекты и примитивы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</a:t>
                      </a:r>
                      <a:r>
                        <a:rPr lang="ru-RU" baseline="0" dirty="0" smtClean="0"/>
                        <a:t> объекты</a:t>
                      </a:r>
                      <a:endParaRPr lang="ru-RU" dirty="0"/>
                    </a:p>
                  </a:txBody>
                  <a:tcPr anchor="ctr"/>
                </a:tc>
              </a:tr>
              <a:tr h="460902">
                <a:tc>
                  <a:txBody>
                    <a:bodyPr/>
                    <a:lstStyle/>
                    <a:p>
                      <a:r>
                        <a:rPr lang="ru-RU" dirty="0" smtClean="0"/>
                        <a:t>Фиксированный </a:t>
                      </a:r>
                      <a:r>
                        <a:rPr lang="ru-RU" baseline="0" dirty="0" smtClean="0"/>
                        <a:t>размер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меняется динамически</a:t>
                      </a:r>
                      <a:endParaRPr lang="ru-RU" dirty="0"/>
                    </a:p>
                  </a:txBody>
                  <a:tcPr anchor="ctr"/>
                </a:tc>
              </a:tr>
              <a:tr h="942754">
                <a:tc>
                  <a:txBody>
                    <a:bodyPr/>
                    <a:lstStyle/>
                    <a:p>
                      <a:r>
                        <a:rPr lang="ru-RU" dirty="0" smtClean="0"/>
                        <a:t>Самый быстрый </a:t>
                      </a:r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Access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Random Access, </a:t>
                      </a:r>
                      <a:r>
                        <a:rPr lang="ru-RU" baseline="0" dirty="0" smtClean="0"/>
                        <a:t>способ и время доступа зависит от типа коллекции</a:t>
                      </a:r>
                      <a:endParaRPr lang="ru-RU" dirty="0"/>
                    </a:p>
                  </a:txBody>
                  <a:tcPr anchor="ctr"/>
                </a:tc>
              </a:tr>
              <a:tr h="1022650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Реализованы</a:t>
                      </a:r>
                      <a:r>
                        <a:rPr lang="ru-RU" baseline="0" dirty="0" smtClean="0"/>
                        <a:t> на уровне языка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Реализованы как библиотека классов</a:t>
                      </a:r>
                      <a:r>
                        <a:rPr lang="ru-RU" baseline="0" dirty="0" smtClean="0"/>
                        <a:t> и интерфейсов (</a:t>
                      </a:r>
                      <a:r>
                        <a:rPr lang="en-US" baseline="0" dirty="0" smtClean="0"/>
                        <a:t>java.util.*</a:t>
                      </a:r>
                      <a:r>
                        <a:rPr lang="ru-RU" baseline="0" dirty="0" smtClean="0"/>
                        <a:t>). Некоторые конструкции языка «умеют» работать с коллекциями.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framework (</a:t>
            </a:r>
            <a:r>
              <a:rPr lang="ru-RU" dirty="0" smtClean="0"/>
              <a:t>начиная с </a:t>
            </a:r>
            <a:r>
              <a:rPr lang="en-US" dirty="0" smtClean="0"/>
              <a:t>Java 1.2)</a:t>
            </a:r>
          </a:p>
          <a:p>
            <a:pPr lvl="1"/>
            <a:r>
              <a:rPr lang="ru-RU" dirty="0" smtClean="0"/>
              <a:t>Рекомендуется использовать именно их</a:t>
            </a:r>
          </a:p>
          <a:p>
            <a:pPr lvl="1"/>
            <a:r>
              <a:rPr lang="ru-RU" dirty="0" smtClean="0"/>
              <a:t>Будут подробно описаны ниже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Устаревшие (начиная с </a:t>
            </a:r>
            <a:r>
              <a:rPr lang="en-US" dirty="0" smtClean="0"/>
              <a:t>Java 1.0)</a:t>
            </a:r>
            <a:endParaRPr lang="ru-RU" dirty="0" smtClean="0"/>
          </a:p>
          <a:p>
            <a:pPr lvl="1"/>
            <a:r>
              <a:rPr lang="ru-RU" dirty="0" smtClean="0"/>
              <a:t>Их нужно знать, т.к. в некоторых книгах/исходниках все еще встречаются такие классы как:</a:t>
            </a:r>
            <a:endParaRPr lang="en-US" dirty="0" smtClean="0"/>
          </a:p>
          <a:p>
            <a:pPr lvl="2"/>
            <a:r>
              <a:rPr lang="en-US" dirty="0" smtClean="0"/>
              <a:t>Vector</a:t>
            </a:r>
          </a:p>
          <a:p>
            <a:pPr lvl="2"/>
            <a:r>
              <a:rPr lang="en-US" dirty="0" smtClean="0"/>
              <a:t>Stack</a:t>
            </a:r>
          </a:p>
          <a:p>
            <a:pPr lvl="2"/>
            <a:r>
              <a:rPr lang="en-US" dirty="0" err="1" smtClean="0"/>
              <a:t>Hashtable</a:t>
            </a:r>
            <a:endParaRPr lang="en-US" dirty="0" smtClean="0"/>
          </a:p>
          <a:p>
            <a:pPr lvl="2"/>
            <a:r>
              <a:rPr lang="en-US" dirty="0" smtClean="0"/>
              <a:t>Enumeration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2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интерфейсы</a:t>
            </a:r>
            <a:r>
              <a:rPr lang="en-US" dirty="0" smtClean="0"/>
              <a:t> </a:t>
            </a:r>
            <a:r>
              <a:rPr lang="en-US" dirty="0"/>
              <a:t>Collections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2"/>
                </a:solidFill>
              </a:rPr>
              <a:t>Collection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хранят ссылки на объекты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Map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хранят пары ключ-значение (ассоциативные массивы)</a:t>
            </a:r>
          </a:p>
          <a:p>
            <a:endParaRPr lang="ru-RU" dirty="0"/>
          </a:p>
          <a:p>
            <a:pPr lvl="1"/>
            <a:r>
              <a:rPr lang="en-US" b="1" dirty="0" smtClean="0">
                <a:solidFill>
                  <a:schemeClr val="bg2"/>
                </a:solidFill>
              </a:rPr>
              <a:t>Collection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b="1" dirty="0" smtClean="0">
                <a:solidFill>
                  <a:schemeClr val="bg2"/>
                </a:solidFill>
              </a:rPr>
              <a:t>Set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b="1" dirty="0" err="1" smtClean="0">
                <a:solidFill>
                  <a:schemeClr val="bg2"/>
                </a:solidFill>
              </a:rPr>
              <a:t>SortedSet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b="1" dirty="0" smtClean="0">
                <a:solidFill>
                  <a:schemeClr val="bg2"/>
                </a:solidFill>
              </a:rPr>
              <a:t>List, Map, </a:t>
            </a:r>
            <a:r>
              <a:rPr lang="en-US" b="1" dirty="0" err="1" smtClean="0">
                <a:solidFill>
                  <a:schemeClr val="bg2"/>
                </a:solidFill>
              </a:rPr>
              <a:t>SortedMap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начиная с </a:t>
            </a:r>
            <a:r>
              <a:rPr lang="en-US" dirty="0" smtClean="0"/>
              <a:t>Java 1.2 </a:t>
            </a:r>
            <a:r>
              <a:rPr lang="ru-RU" dirty="0" smtClean="0"/>
              <a:t>и выше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bg2"/>
                </a:solidFill>
              </a:rPr>
              <a:t>Queue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начиная с </a:t>
            </a:r>
            <a:r>
              <a:rPr lang="en-US" dirty="0"/>
              <a:t>Java </a:t>
            </a:r>
            <a:r>
              <a:rPr lang="en-US" dirty="0" smtClean="0"/>
              <a:t>1.5 </a:t>
            </a:r>
            <a:r>
              <a:rPr lang="ru-RU" dirty="0"/>
              <a:t>и </a:t>
            </a:r>
            <a:r>
              <a:rPr lang="ru-RU" dirty="0" smtClean="0"/>
              <a:t>выше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bg2"/>
                </a:solidFill>
              </a:rPr>
              <a:t>Deque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начиная с </a:t>
            </a:r>
            <a:r>
              <a:rPr lang="en-US" dirty="0"/>
              <a:t>Java </a:t>
            </a:r>
            <a:r>
              <a:rPr lang="en-US" dirty="0" smtClean="0"/>
              <a:t>1.6 </a:t>
            </a:r>
            <a:r>
              <a:rPr lang="ru-RU" dirty="0"/>
              <a:t>и выше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16684100"/>
              </p:ext>
            </p:extLst>
          </p:nvPr>
        </p:nvGraphicFramePr>
        <p:xfrm>
          <a:off x="198120" y="1079499"/>
          <a:ext cx="8709660" cy="234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1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Collection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базовый интерфейс для всех коллекций (кроме ассоциативных массивов)</a:t>
            </a:r>
          </a:p>
          <a:p>
            <a:r>
              <a:rPr lang="ru-RU" dirty="0" smtClean="0"/>
              <a:t>Применяется когда нужно передавать коллекции максимально обобщенно, не привязываясь к их типу (</a:t>
            </a:r>
            <a:r>
              <a:rPr lang="en-US" dirty="0" smtClean="0">
                <a:solidFill>
                  <a:schemeClr val="bg2"/>
                </a:solidFill>
              </a:rPr>
              <a:t>Set / List / Queue / </a:t>
            </a:r>
            <a:r>
              <a:rPr lang="en-US" dirty="0" err="1" smtClean="0">
                <a:solidFill>
                  <a:schemeClr val="bg2"/>
                </a:solidFill>
              </a:rPr>
              <a:t>Deque</a:t>
            </a:r>
            <a:r>
              <a:rPr lang="en-US" dirty="0" smtClean="0">
                <a:solidFill>
                  <a:schemeClr val="bg2"/>
                </a:solidFill>
              </a:rPr>
              <a:t> / ...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Операции:</a:t>
            </a:r>
          </a:p>
          <a:p>
            <a:pPr lvl="1"/>
            <a:r>
              <a:rPr lang="ru-RU" dirty="0" smtClean="0"/>
              <a:t>Изменение</a:t>
            </a: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add, remove, clear</a:t>
            </a:r>
          </a:p>
          <a:p>
            <a:pPr lvl="1"/>
            <a:r>
              <a:rPr lang="ru-RU" dirty="0" smtClean="0"/>
              <a:t>Просмотр</a:t>
            </a:r>
          </a:p>
          <a:p>
            <a:pPr lvl="2"/>
            <a:r>
              <a:rPr lang="en-US" b="1" dirty="0" err="1" smtClean="0">
                <a:solidFill>
                  <a:schemeClr val="bg2"/>
                </a:solidFill>
              </a:rPr>
              <a:t>isEmpty</a:t>
            </a:r>
            <a:r>
              <a:rPr lang="en-US" b="1" dirty="0" smtClean="0">
                <a:solidFill>
                  <a:schemeClr val="bg2"/>
                </a:solidFill>
              </a:rPr>
              <a:t>, size, contains, iterator</a:t>
            </a:r>
          </a:p>
          <a:p>
            <a:pPr lvl="1"/>
            <a:r>
              <a:rPr lang="ru-RU" dirty="0" smtClean="0"/>
              <a:t>Групповые операции</a:t>
            </a:r>
          </a:p>
          <a:p>
            <a:pPr lvl="2"/>
            <a:r>
              <a:rPr lang="en-US" b="1" dirty="0" err="1" smtClean="0">
                <a:solidFill>
                  <a:schemeClr val="bg2"/>
                </a:solidFill>
              </a:rPr>
              <a:t>addAll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(</a:t>
            </a:r>
            <a:r>
              <a:rPr lang="ru-RU" dirty="0" smtClean="0"/>
              <a:t>объединение</a:t>
            </a:r>
            <a:r>
              <a:rPr lang="en-US" dirty="0" smtClean="0"/>
              <a:t>)</a:t>
            </a:r>
          </a:p>
          <a:p>
            <a:pPr lvl="2"/>
            <a:r>
              <a:rPr lang="en-US" b="1" dirty="0" err="1" smtClean="0">
                <a:solidFill>
                  <a:schemeClr val="bg2"/>
                </a:solidFill>
              </a:rPr>
              <a:t>removeAll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(вычитание)</a:t>
            </a:r>
            <a:endParaRPr lang="en-US" dirty="0" smtClean="0"/>
          </a:p>
          <a:p>
            <a:pPr lvl="2"/>
            <a:r>
              <a:rPr lang="en-US" b="1" dirty="0" err="1" smtClean="0">
                <a:solidFill>
                  <a:schemeClr val="bg2"/>
                </a:solidFill>
              </a:rPr>
              <a:t>retainAll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(пересечение)</a:t>
            </a:r>
          </a:p>
          <a:p>
            <a:pPr lvl="2"/>
            <a:r>
              <a:rPr lang="en-US" b="1" dirty="0" err="1" smtClean="0">
                <a:solidFill>
                  <a:schemeClr val="bg2"/>
                </a:solidFill>
              </a:rPr>
              <a:t>containsAll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(определяет является ли коллекция подмножеством другой коллекции)</a:t>
            </a:r>
            <a:endParaRPr lang="en-US" dirty="0" smtClean="0"/>
          </a:p>
          <a:p>
            <a:pPr lvl="1"/>
            <a:r>
              <a:rPr lang="ru-RU" dirty="0" smtClean="0"/>
              <a:t>Преобразование в массив</a:t>
            </a:r>
          </a:p>
          <a:p>
            <a:pPr lvl="2"/>
            <a:r>
              <a:rPr lang="en-US" b="1" dirty="0" err="1" smtClean="0">
                <a:solidFill>
                  <a:schemeClr val="bg2"/>
                </a:solidFill>
              </a:rPr>
              <a:t>toArray</a:t>
            </a:r>
            <a:endParaRPr lang="ru-R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допускает </a:t>
            </a:r>
            <a:r>
              <a:rPr lang="ru-RU" dirty="0" smtClean="0"/>
              <a:t>добавления дубликатов</a:t>
            </a:r>
            <a:endParaRPr lang="en-US" dirty="0" smtClean="0"/>
          </a:p>
          <a:p>
            <a:r>
              <a:rPr lang="ru-RU" dirty="0" smtClean="0"/>
              <a:t>Используйте только для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 </a:t>
            </a:r>
            <a:r>
              <a:rPr lang="ru-RU" dirty="0" smtClean="0"/>
              <a:t>объектов</a:t>
            </a:r>
            <a:r>
              <a:rPr lang="ru-RU" dirty="0" smtClean="0">
                <a:solidFill>
                  <a:srgbClr val="FF0000"/>
                </a:solidFill>
              </a:rPr>
              <a:t>!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 smtClean="0"/>
              <a:t>Является </a:t>
            </a:r>
            <a:r>
              <a:rPr lang="ru-RU" dirty="0"/>
              <a:t>наследником </a:t>
            </a:r>
            <a:r>
              <a:rPr lang="en-US" dirty="0" smtClean="0">
                <a:solidFill>
                  <a:schemeClr val="bg2"/>
                </a:solidFill>
              </a:rPr>
              <a:t>Collection</a:t>
            </a:r>
            <a:r>
              <a:rPr lang="ru-RU" dirty="0" smtClean="0"/>
              <a:t>, все </a:t>
            </a:r>
            <a:r>
              <a:rPr lang="ru-RU" dirty="0"/>
              <a:t>методы такие же как в </a:t>
            </a:r>
            <a:r>
              <a:rPr lang="en-US" dirty="0">
                <a:solidFill>
                  <a:schemeClr val="bg2"/>
                </a:solidFill>
              </a:rPr>
              <a:t>Collection</a:t>
            </a:r>
            <a:endParaRPr lang="ru-RU" dirty="0">
              <a:solidFill>
                <a:schemeClr val="bg2"/>
              </a:solidFill>
            </a:endParaRPr>
          </a:p>
          <a:p>
            <a:pPr lvl="2"/>
            <a:r>
              <a:rPr lang="ru-RU" dirty="0"/>
              <a:t>получив ссылку типа </a:t>
            </a:r>
            <a:r>
              <a:rPr lang="en-US" b="1" dirty="0">
                <a:solidFill>
                  <a:schemeClr val="bg2"/>
                </a:solidFill>
              </a:rPr>
              <a:t>Collection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b="1" dirty="0" err="1">
                <a:solidFill>
                  <a:schemeClr val="bg2"/>
                </a:solidFill>
              </a:rPr>
              <a:t>instanceof</a:t>
            </a:r>
            <a:r>
              <a:rPr lang="en-US" b="1" dirty="0">
                <a:solidFill>
                  <a:schemeClr val="bg2"/>
                </a:solidFill>
              </a:rPr>
              <a:t> Set </a:t>
            </a:r>
            <a:r>
              <a:rPr lang="ru-RU" dirty="0"/>
              <a:t>можно заранее убедиться в отсутствии дубликатов в коллекции</a:t>
            </a:r>
          </a:p>
          <a:p>
            <a:r>
              <a:rPr lang="ru-RU" dirty="0" smtClean="0"/>
              <a:t>Представляет собой математическое понятие «множество»</a:t>
            </a:r>
          </a:p>
          <a:p>
            <a:pPr lvl="2"/>
            <a:r>
              <a:rPr lang="en-US" b="1" dirty="0" err="1">
                <a:solidFill>
                  <a:schemeClr val="bg2"/>
                </a:solidFill>
              </a:rPr>
              <a:t>addAll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объединение множеств</a:t>
            </a:r>
            <a:r>
              <a:rPr lang="en-US" dirty="0"/>
              <a:t>)</a:t>
            </a:r>
          </a:p>
          <a:p>
            <a:pPr lvl="2"/>
            <a:r>
              <a:rPr lang="en-US" b="1" dirty="0" err="1">
                <a:solidFill>
                  <a:schemeClr val="bg2"/>
                </a:solidFill>
              </a:rPr>
              <a:t>removeAll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/>
              <a:t>(вычитание множеств)</a:t>
            </a:r>
            <a:endParaRPr lang="en-US" dirty="0"/>
          </a:p>
          <a:p>
            <a:pPr lvl="2"/>
            <a:r>
              <a:rPr lang="en-US" b="1" dirty="0" err="1">
                <a:solidFill>
                  <a:schemeClr val="bg2"/>
                </a:solidFill>
              </a:rPr>
              <a:t>retainAll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/>
              <a:t>(пересечение множеств)</a:t>
            </a:r>
          </a:p>
          <a:p>
            <a:pPr lvl="2"/>
            <a:r>
              <a:rPr lang="en-US" b="1" dirty="0" err="1">
                <a:solidFill>
                  <a:schemeClr val="bg2"/>
                </a:solidFill>
              </a:rPr>
              <a:t>containsAll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/>
              <a:t>(определяет является ли коллекция подмножеством другой коллекции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Порядок элементов при просмотре как правило не гарантируется</a:t>
            </a:r>
          </a:p>
          <a:p>
            <a:pPr lvl="2"/>
            <a:r>
              <a:rPr lang="en-US" b="1" dirty="0" err="1" smtClean="0">
                <a:solidFill>
                  <a:schemeClr val="bg2"/>
                </a:solidFill>
              </a:rPr>
              <a:t>SortedSet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/>
              <a:t>(интерфейс) </a:t>
            </a:r>
            <a:r>
              <a:rPr lang="en-US" dirty="0" smtClean="0"/>
              <a:t>– </a:t>
            </a:r>
            <a:r>
              <a:rPr lang="ru-RU" dirty="0" smtClean="0"/>
              <a:t>при просмотре элементы возвращаются упорядочено в соответствии с их </a:t>
            </a:r>
            <a:r>
              <a:rPr lang="en-US" dirty="0" smtClean="0">
                <a:solidFill>
                  <a:schemeClr val="bg2"/>
                </a:solidFill>
              </a:rPr>
              <a:t>natural ordering </a:t>
            </a:r>
            <a:r>
              <a:rPr lang="ru-RU" dirty="0" smtClean="0"/>
              <a:t>или заданным </a:t>
            </a:r>
            <a:r>
              <a:rPr lang="en-US" dirty="0" smtClean="0">
                <a:solidFill>
                  <a:schemeClr val="bg2"/>
                </a:solidFill>
              </a:rPr>
              <a:t>Comparator</a:t>
            </a:r>
            <a:endParaRPr lang="ru-RU" dirty="0" smtClean="0">
              <a:solidFill>
                <a:schemeClr val="bg2"/>
              </a:solidFill>
            </a:endParaRPr>
          </a:p>
          <a:p>
            <a:pPr lvl="2"/>
            <a:r>
              <a:rPr lang="en-US" b="1" dirty="0" err="1">
                <a:solidFill>
                  <a:schemeClr val="bg2"/>
                </a:solidFill>
              </a:rPr>
              <a:t>LinkedHashSet</a:t>
            </a:r>
            <a:r>
              <a:rPr lang="ru-RU" dirty="0" smtClean="0"/>
              <a:t> (класс) </a:t>
            </a:r>
            <a:r>
              <a:rPr lang="en-US" dirty="0"/>
              <a:t>–</a:t>
            </a:r>
            <a:r>
              <a:rPr lang="ru-RU" dirty="0" smtClean="0"/>
              <a:t> </a:t>
            </a:r>
            <a:r>
              <a:rPr lang="ru-RU" dirty="0"/>
              <a:t>при просмотре элементы возвращаются </a:t>
            </a:r>
            <a:r>
              <a:rPr lang="ru-RU" dirty="0" smtClean="0"/>
              <a:t>в том порядке, в котором они добавлялись в коллекцию</a:t>
            </a:r>
          </a:p>
          <a:p>
            <a:r>
              <a:rPr lang="ru-RU" dirty="0" smtClean="0"/>
              <a:t>Реализации: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TreeSet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b="1" dirty="0" err="1">
                <a:solidFill>
                  <a:schemeClr val="bg2"/>
                </a:solidFill>
              </a:rPr>
              <a:t>HashSet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b="1" dirty="0" err="1" smtClean="0">
                <a:solidFill>
                  <a:schemeClr val="bg2"/>
                </a:solidFill>
              </a:rPr>
              <a:t>LinkedHashSet</a:t>
            </a:r>
            <a:r>
              <a:rPr lang="en-US" dirty="0" smtClean="0"/>
              <a:t>, ... </a:t>
            </a:r>
            <a:endParaRPr lang="en-US" dirty="0" smtClean="0">
              <a:solidFill>
                <a:schemeClr val="bg2"/>
              </a:solidFill>
            </a:endParaRPr>
          </a:p>
          <a:p>
            <a:pPr lvl="2"/>
            <a:endParaRPr lang="ru-RU" dirty="0" smtClean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3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TreeSet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Дубликаты не добавляются (</a:t>
            </a:r>
            <a:r>
              <a:rPr lang="en-US" dirty="0" smtClean="0">
                <a:solidFill>
                  <a:schemeClr val="bg2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r>
              <a:rPr lang="ru-RU" dirty="0" smtClean="0"/>
              <a:t>)</a:t>
            </a:r>
          </a:p>
          <a:p>
            <a:r>
              <a:rPr lang="ru-RU" dirty="0"/>
              <a:t>Используется двоичный поиск</a:t>
            </a:r>
            <a:r>
              <a:rPr lang="en-US" dirty="0"/>
              <a:t>. </a:t>
            </a:r>
            <a:r>
              <a:rPr lang="ru-RU" dirty="0"/>
              <a:t>Трудоемкость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N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 smtClean="0"/>
              <a:t>Элементы хранятся/просматриваются упорядоченно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bg2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bg2"/>
                </a:solidFill>
              </a:rPr>
              <a:t>SortedSet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Для этого нужно иметь возможность сравнивать их друг с другом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natural ordering </a:t>
            </a:r>
            <a:r>
              <a:rPr lang="en-US" dirty="0" smtClean="0">
                <a:solidFill>
                  <a:schemeClr val="bg2"/>
                </a:solidFill>
              </a:rPr>
              <a:t>(implements Comparable)</a:t>
            </a:r>
            <a:endParaRPr lang="ru-RU" dirty="0" smtClean="0">
              <a:solidFill>
                <a:schemeClr val="bg2"/>
              </a:solidFill>
            </a:endParaRP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не допускается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Comparator</a:t>
            </a:r>
            <a:endParaRPr lang="ru-RU" b="1" dirty="0" smtClean="0">
              <a:solidFill>
                <a:schemeClr val="bg2"/>
              </a:solidFill>
            </a:endParaRP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допускается, если разрешено компаратором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ru-RU" dirty="0" smtClean="0">
                <a:solidFill>
                  <a:srgbClr val="FF0000"/>
                </a:solidFill>
              </a:rPr>
              <a:t> но нужно быть осторожным, т.к. некоторые методы </a:t>
            </a:r>
            <a:r>
              <a:rPr lang="en-US" b="1" dirty="0" err="1" smtClean="0">
                <a:solidFill>
                  <a:srgbClr val="FF0000"/>
                </a:solidFill>
              </a:rPr>
              <a:t>TreeSet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NavigableSet</a:t>
            </a:r>
            <a:r>
              <a:rPr lang="ru-RU" dirty="0" smtClean="0">
                <a:solidFill>
                  <a:srgbClr val="FF0000"/>
                </a:solidFill>
              </a:rPr>
              <a:t> возвращают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как специальное значение</a:t>
            </a:r>
          </a:p>
          <a:p>
            <a:pPr lvl="1"/>
            <a:r>
              <a:rPr lang="ru-RU" dirty="0"/>
              <a:t>Способ</a:t>
            </a:r>
            <a:r>
              <a:rPr lang="en-US" dirty="0"/>
              <a:t> </a:t>
            </a:r>
            <a:r>
              <a:rPr lang="ru-RU" dirty="0"/>
              <a:t>сравнения </a:t>
            </a:r>
            <a:r>
              <a:rPr lang="ru-RU" dirty="0" smtClean="0"/>
              <a:t>задается конструктором </a:t>
            </a:r>
            <a:r>
              <a:rPr lang="en-US" dirty="0" err="1">
                <a:solidFill>
                  <a:schemeClr val="bg2"/>
                </a:solidFill>
              </a:rPr>
              <a:t>TreeSet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ru-RU" dirty="0" smtClean="0"/>
              <a:t>При попытке добавления объектов несравнимых друг с другом – 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</a:p>
          <a:p>
            <a:r>
              <a:rPr lang="ru-RU" dirty="0"/>
              <a:t>При работе с </a:t>
            </a:r>
            <a:r>
              <a:rPr lang="ru-RU" dirty="0">
                <a:solidFill>
                  <a:srgbClr val="FF0000"/>
                </a:solidFill>
              </a:rPr>
              <a:t>не </a:t>
            </a:r>
            <a:r>
              <a:rPr lang="en-US" dirty="0">
                <a:solidFill>
                  <a:srgbClr val="FF0000"/>
                </a:solidFill>
              </a:rPr>
              <a:t>immutable </a:t>
            </a:r>
            <a:r>
              <a:rPr lang="ru-RU" dirty="0"/>
              <a:t>объектами возможны неприятные сюрпризы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ru-RU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Cloneable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/>
                </a:solidFill>
              </a:rPr>
              <a:t>NavigableSet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начиная с </a:t>
            </a:r>
            <a:r>
              <a:rPr lang="en-US" dirty="0"/>
              <a:t>Java 1.6)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 smtClean="0"/>
              <a:t>TreeSet</a:t>
            </a:r>
            <a:r>
              <a:rPr lang="en-US" dirty="0" smtClean="0"/>
              <a:t> -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java.util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.*;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TreeSetDemo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Set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TreeSet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"two"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"three"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"four"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"two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try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this:</a:t>
            </a:r>
            <a:endParaRPr lang="ru-RU" sz="1200" dirty="0">
              <a:solidFill>
                <a:srgbClr val="FF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(new Integer(1)); // Exception. String cannot be compared to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Integer</a:t>
            </a:r>
          </a:p>
          <a:p>
            <a:pPr marL="0" indent="0">
              <a:spcBef>
                <a:spcPts val="0"/>
              </a:spcBef>
              <a:buNone/>
              <a:tabLst/>
            </a:pP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//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set.add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(null);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NullPointerException</a:t>
            </a:r>
            <a:endParaRPr lang="ru-RU" sz="1200" dirty="0">
              <a:solidFill>
                <a:srgbClr val="FF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check order (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alphabetical for String)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and duplicates (none)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(set);</a:t>
            </a:r>
            <a:endParaRPr lang="ru-RU" sz="14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output: [four, one, three, two]</a:t>
            </a:r>
            <a:endParaRPr lang="ru-RU" sz="1400" dirty="0" smtClean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627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3426</TotalTime>
  <Words>1652</Words>
  <Application>Microsoft Office PowerPoint</Application>
  <PresentationFormat>On-screen Show (4:3)</PresentationFormat>
  <Paragraphs>445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NetCracker_EDU_Template_2013</vt:lpstr>
      <vt:lpstr>Лекции по Java SE Максим Букасов, киевский учебный центр NetCracker</vt:lpstr>
      <vt:lpstr>План лекции</vt:lpstr>
      <vt:lpstr>Общие сведения о коллекциях</vt:lpstr>
      <vt:lpstr>Коллекции</vt:lpstr>
      <vt:lpstr>Основные интерфейсы Collections framework</vt:lpstr>
      <vt:lpstr>Интерфейс Collection</vt:lpstr>
      <vt:lpstr>Интерфейс Set</vt:lpstr>
      <vt:lpstr>Класс TreeSet</vt:lpstr>
      <vt:lpstr>Класс TreeSet - пример</vt:lpstr>
      <vt:lpstr>Класс HashSet</vt:lpstr>
      <vt:lpstr>Хеширование</vt:lpstr>
      <vt:lpstr>Требования к equals и hashCode</vt:lpstr>
      <vt:lpstr>Пример хеш-функций</vt:lpstr>
      <vt:lpstr>Класс HashSet - пример</vt:lpstr>
      <vt:lpstr>Интерфейс List</vt:lpstr>
      <vt:lpstr>Класс ArrayList</vt:lpstr>
      <vt:lpstr>Класс ArrayList – пример</vt:lpstr>
      <vt:lpstr>Класс LinkedList</vt:lpstr>
      <vt:lpstr>Интерфейс Iterator</vt:lpstr>
      <vt:lpstr>Цикл for-each</vt:lpstr>
      <vt:lpstr>Типизированные коллекции (слайд 1)</vt:lpstr>
      <vt:lpstr>Типизированные коллекции (слайд 2)</vt:lpstr>
      <vt:lpstr>Интерфейс RandomAccess</vt:lpstr>
      <vt:lpstr>Интерфейс RandomAccess - пример</vt:lpstr>
      <vt:lpstr>SubList, SubSet</vt:lpstr>
      <vt:lpstr>Коллекции в JDK 1.0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Максим Букасов, киевский учебный центр NetCracker</dc:title>
  <dc:creator>Aaz</dc:creator>
  <cp:lastModifiedBy>Alexey Evdokimov</cp:lastModifiedBy>
  <cp:revision>192</cp:revision>
  <dcterms:created xsi:type="dcterms:W3CDTF">2013-08-11T21:29:34Z</dcterms:created>
  <dcterms:modified xsi:type="dcterms:W3CDTF">2014-02-24T14:58:25Z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