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76" r:id="rId3"/>
    <p:sldId id="315" r:id="rId4"/>
    <p:sldId id="320" r:id="rId5"/>
    <p:sldId id="338" r:id="rId6"/>
    <p:sldId id="340" r:id="rId7"/>
    <p:sldId id="339" r:id="rId8"/>
    <p:sldId id="316" r:id="rId9"/>
    <p:sldId id="365" r:id="rId10"/>
    <p:sldId id="348" r:id="rId11"/>
    <p:sldId id="369" r:id="rId12"/>
    <p:sldId id="367" r:id="rId13"/>
    <p:sldId id="370" r:id="rId14"/>
    <p:sldId id="34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втор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5C1"/>
    <a:srgbClr val="E7ECF4"/>
    <a:srgbClr val="E7E2F4"/>
    <a:srgbClr val="E7F9FF"/>
    <a:srgbClr val="FFFFFF"/>
    <a:srgbClr val="E7F6FF"/>
    <a:srgbClr val="D1EDFF"/>
    <a:srgbClr val="E2F9FE"/>
    <a:srgbClr val="0F6FC6"/>
    <a:srgbClr val="C7F4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Средний стиль 1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660B408-B3CF-4A94-85FC-2B1E0A45F4A2}" styleName="Темный стиль 2 -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Без стилю та сі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92" autoAdjust="0"/>
    <p:restoredTop sz="99668" autoAdjust="0"/>
  </p:normalViewPr>
  <p:slideViewPr>
    <p:cSldViewPr snapToGrid="0">
      <p:cViewPr varScale="1">
        <p:scale>
          <a:sx n="75" d="100"/>
          <a:sy n="75" d="100"/>
        </p:scale>
        <p:origin x="-696" y="-96"/>
      </p:cViewPr>
      <p:guideLst>
        <p:guide orient="horz" pos="4273"/>
        <p:guide pos="2880"/>
      </p:guideLst>
    </p:cSldViewPr>
  </p:slideViewPr>
  <p:outlineViewPr>
    <p:cViewPr>
      <p:scale>
        <a:sx n="33" d="100"/>
        <a:sy n="33" d="100"/>
      </p:scale>
      <p:origin x="12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06CA0B-57B7-4068-BFD6-479B16A9DBE8}" type="doc">
      <dgm:prSet loTypeId="urn:microsoft.com/office/officeart/2005/8/layout/orgChart1" loCatId="hierarchy" qsTypeId="urn:microsoft.com/office/officeart/2005/8/quickstyle/simple1" qsCatId="simple" csTypeId="urn:microsoft.com/office/officeart/2005/8/colors/accent1_1" csCatId="accent1" phldr="1"/>
      <dgm:spPr/>
    </dgm:pt>
    <dgm:pt modelId="{821D6745-E763-4324-9249-C539C6613B98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000" b="1" i="0" u="none" strike="noStrike" cap="none" normalizeH="0" baseline="0" dirty="0" err="1" smtClean="0">
              <a:ln/>
              <a:effectLst/>
              <a:latin typeface="Courier New" pitchFamily="49" charset="0"/>
              <a:cs typeface="Arial" charset="0"/>
            </a:rPr>
            <a:t>Throwable</a:t>
          </a:r>
          <a:endParaRPr kumimoji="0" lang="ru-RU" sz="2000" b="1" i="0" u="none" strike="noStrike" cap="none" normalizeH="0" baseline="0" dirty="0" smtClean="0">
            <a:ln/>
            <a:effectLst/>
            <a:latin typeface="Courier New" pitchFamily="49" charset="0"/>
            <a:cs typeface="Arial" charset="0"/>
          </a:endParaRPr>
        </a:p>
      </dgm:t>
    </dgm:pt>
    <dgm:pt modelId="{A35F38B1-F46F-4DA7-A1D1-21170CE4002A}" type="parTrans" cxnId="{26DDC382-22C8-4B17-83E0-644BD38F53F0}">
      <dgm:prSet/>
      <dgm:spPr/>
      <dgm:t>
        <a:bodyPr/>
        <a:lstStyle/>
        <a:p>
          <a:endParaRPr lang="ru-RU" sz="3200"/>
        </a:p>
      </dgm:t>
    </dgm:pt>
    <dgm:pt modelId="{7420C8F7-CB21-4956-BD1D-FA3EF9CC7FF8}" type="sibTrans" cxnId="{26DDC382-22C8-4B17-83E0-644BD38F53F0}">
      <dgm:prSet/>
      <dgm:spPr/>
      <dgm:t>
        <a:bodyPr/>
        <a:lstStyle/>
        <a:p>
          <a:endParaRPr lang="ru-RU" sz="3200"/>
        </a:p>
      </dgm:t>
    </dgm:pt>
    <dgm:pt modelId="{2C872A4D-8157-4C74-B508-E52B356FAD18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000" b="1" i="0" u="none" strike="noStrike" cap="none" normalizeH="0" baseline="0" dirty="0" smtClean="0">
              <a:ln/>
              <a:effectLst/>
              <a:latin typeface="Courier New" pitchFamily="49" charset="0"/>
              <a:cs typeface="Arial" charset="0"/>
            </a:rPr>
            <a:t>Error</a:t>
          </a:r>
          <a:endParaRPr kumimoji="0" lang="ru-RU" sz="2000" b="1" i="0" u="none" strike="noStrike" cap="none" normalizeH="0" baseline="0" dirty="0" smtClean="0">
            <a:ln/>
            <a:effectLst/>
            <a:latin typeface="Courier New" pitchFamily="49" charset="0"/>
            <a:cs typeface="Arial" charset="0"/>
          </a:endParaRPr>
        </a:p>
      </dgm:t>
    </dgm:pt>
    <dgm:pt modelId="{F4D0EE13-FD62-4DB8-B36A-2455662BB62E}" type="parTrans" cxnId="{C64758B0-212C-4C50-B37E-F79E261A242F}">
      <dgm:prSet/>
      <dgm:spPr/>
      <dgm:t>
        <a:bodyPr/>
        <a:lstStyle/>
        <a:p>
          <a:endParaRPr lang="ru-RU" sz="3200"/>
        </a:p>
      </dgm:t>
    </dgm:pt>
    <dgm:pt modelId="{474626D8-2D2D-4886-A9C4-620968BDFF75}" type="sibTrans" cxnId="{C64758B0-212C-4C50-B37E-F79E261A242F}">
      <dgm:prSet/>
      <dgm:spPr/>
      <dgm:t>
        <a:bodyPr/>
        <a:lstStyle/>
        <a:p>
          <a:endParaRPr lang="ru-RU" sz="3200"/>
        </a:p>
      </dgm:t>
    </dgm:pt>
    <dgm:pt modelId="{6F4F5541-80B4-4BA5-BA10-B81D47377F40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000" b="1" i="0" u="none" strike="noStrike" cap="none" normalizeH="0" baseline="0" dirty="0" smtClean="0">
              <a:ln/>
              <a:effectLst/>
              <a:latin typeface="Courier New" pitchFamily="49" charset="0"/>
              <a:cs typeface="Arial" charset="0"/>
            </a:rPr>
            <a:t>...</a:t>
          </a:r>
          <a:endParaRPr kumimoji="0" lang="ru-RU" sz="2000" b="1" i="0" u="none" strike="noStrike" cap="none" normalizeH="0" baseline="0" dirty="0" smtClean="0">
            <a:ln/>
            <a:effectLst/>
            <a:latin typeface="Courier New" pitchFamily="49" charset="0"/>
            <a:cs typeface="Arial" charset="0"/>
          </a:endParaRPr>
        </a:p>
      </dgm:t>
    </dgm:pt>
    <dgm:pt modelId="{DA6C87C1-36D5-49A1-974B-17FE4B958566}" type="parTrans" cxnId="{E102DD30-929E-4967-BB4C-AFBE3CAE1F4A}">
      <dgm:prSet/>
      <dgm:spPr/>
      <dgm:t>
        <a:bodyPr/>
        <a:lstStyle/>
        <a:p>
          <a:endParaRPr lang="ru-RU" sz="3200"/>
        </a:p>
      </dgm:t>
    </dgm:pt>
    <dgm:pt modelId="{0B9A5769-C942-41D8-87C2-B1B3909A8B1A}" type="sibTrans" cxnId="{E102DD30-929E-4967-BB4C-AFBE3CAE1F4A}">
      <dgm:prSet/>
      <dgm:spPr/>
      <dgm:t>
        <a:bodyPr/>
        <a:lstStyle/>
        <a:p>
          <a:endParaRPr lang="ru-RU" sz="3200"/>
        </a:p>
      </dgm:t>
    </dgm:pt>
    <dgm:pt modelId="{D522C7E8-54D3-4015-BE32-F578060CD2E0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000" b="1" i="0" u="none" strike="noStrike" cap="none" normalizeH="0" baseline="0" dirty="0" smtClean="0">
              <a:ln/>
              <a:effectLst/>
              <a:latin typeface="Courier New" pitchFamily="49" charset="0"/>
              <a:cs typeface="Arial" charset="0"/>
            </a:rPr>
            <a:t>Exception</a:t>
          </a:r>
          <a:endParaRPr kumimoji="0" lang="ru-RU" sz="2000" b="1" i="0" u="none" strike="noStrike" cap="none" normalizeH="0" baseline="0" dirty="0" smtClean="0">
            <a:ln/>
            <a:effectLst/>
            <a:latin typeface="Courier New" pitchFamily="49" charset="0"/>
            <a:cs typeface="Arial" charset="0"/>
          </a:endParaRPr>
        </a:p>
      </dgm:t>
    </dgm:pt>
    <dgm:pt modelId="{E0AE06B8-362A-433A-A954-45E313B9F4DE}" type="parTrans" cxnId="{C8904329-1EDD-4B1C-9770-74510C925D79}">
      <dgm:prSet/>
      <dgm:spPr/>
      <dgm:t>
        <a:bodyPr/>
        <a:lstStyle/>
        <a:p>
          <a:endParaRPr lang="ru-RU" sz="3200"/>
        </a:p>
      </dgm:t>
    </dgm:pt>
    <dgm:pt modelId="{DB1D2123-2408-4F56-B0D4-3EA5B223601E}" type="sibTrans" cxnId="{C8904329-1EDD-4B1C-9770-74510C925D79}">
      <dgm:prSet/>
      <dgm:spPr/>
      <dgm:t>
        <a:bodyPr/>
        <a:lstStyle/>
        <a:p>
          <a:endParaRPr lang="ru-RU" sz="3200"/>
        </a:p>
      </dgm:t>
    </dgm:pt>
    <dgm:pt modelId="{0CC09E73-EAB5-4D67-8E85-5156841A9A24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000" b="1" i="0" u="none" strike="noStrike" cap="none" normalizeH="0" baseline="0" dirty="0" err="1" smtClean="0">
              <a:ln/>
              <a:effectLst/>
              <a:latin typeface="Courier New" pitchFamily="49" charset="0"/>
              <a:cs typeface="Arial" charset="0"/>
            </a:rPr>
            <a:t>RuntimeException</a:t>
          </a:r>
          <a:endParaRPr kumimoji="0" lang="ru-RU" sz="2000" b="1" i="0" u="none" strike="noStrike" cap="none" normalizeH="0" baseline="0" dirty="0" smtClean="0">
            <a:ln/>
            <a:effectLst/>
            <a:latin typeface="Courier New" pitchFamily="49" charset="0"/>
            <a:cs typeface="Arial" charset="0"/>
          </a:endParaRPr>
        </a:p>
      </dgm:t>
    </dgm:pt>
    <dgm:pt modelId="{BFBBE13F-C896-4708-BC04-8B48EC09D56B}" type="parTrans" cxnId="{C6F92DB4-B768-4B70-B545-2475375F5138}">
      <dgm:prSet/>
      <dgm:spPr/>
      <dgm:t>
        <a:bodyPr/>
        <a:lstStyle/>
        <a:p>
          <a:endParaRPr lang="ru-RU" sz="3200"/>
        </a:p>
      </dgm:t>
    </dgm:pt>
    <dgm:pt modelId="{68758916-2AA9-42E4-9B4E-E114358ADB86}" type="sibTrans" cxnId="{C6F92DB4-B768-4B70-B545-2475375F5138}">
      <dgm:prSet/>
      <dgm:spPr/>
      <dgm:t>
        <a:bodyPr/>
        <a:lstStyle/>
        <a:p>
          <a:endParaRPr lang="ru-RU" sz="3200"/>
        </a:p>
      </dgm:t>
    </dgm:pt>
    <dgm:pt modelId="{AFFEEE18-F57E-4B9C-8A16-91F1570BE9CC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000" b="1" i="0" u="none" strike="noStrike" cap="none" normalizeH="0" baseline="0" dirty="0" smtClean="0">
              <a:ln/>
              <a:effectLst/>
              <a:latin typeface="Courier New" pitchFamily="49" charset="0"/>
              <a:cs typeface="Arial" charset="0"/>
            </a:rPr>
            <a:t>...</a:t>
          </a:r>
          <a:endParaRPr kumimoji="0" lang="ru-RU" sz="2000" b="1" i="0" u="none" strike="noStrike" cap="none" normalizeH="0" baseline="0" dirty="0" smtClean="0">
            <a:ln/>
            <a:effectLst/>
            <a:latin typeface="Courier New" pitchFamily="49" charset="0"/>
            <a:cs typeface="Arial" charset="0"/>
          </a:endParaRPr>
        </a:p>
      </dgm:t>
    </dgm:pt>
    <dgm:pt modelId="{C7D44EDA-2A84-4685-88DC-B9ED2A9F7204}" type="parTrans" cxnId="{54FE89FB-F956-4C8B-8B93-2DC59B92AAAF}">
      <dgm:prSet/>
      <dgm:spPr/>
      <dgm:t>
        <a:bodyPr/>
        <a:lstStyle/>
        <a:p>
          <a:endParaRPr lang="ru-RU" sz="3200"/>
        </a:p>
      </dgm:t>
    </dgm:pt>
    <dgm:pt modelId="{94CF3148-FADF-4384-B8FF-2E4D5DE91368}" type="sibTrans" cxnId="{54FE89FB-F956-4C8B-8B93-2DC59B92AAAF}">
      <dgm:prSet/>
      <dgm:spPr/>
      <dgm:t>
        <a:bodyPr/>
        <a:lstStyle/>
        <a:p>
          <a:endParaRPr lang="ru-RU" sz="3200"/>
        </a:p>
      </dgm:t>
    </dgm:pt>
    <dgm:pt modelId="{83BB515F-7A7C-43F0-B960-216EC2379A4C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000" b="1" i="0" u="none" strike="noStrike" cap="none" normalizeH="0" baseline="0" dirty="0" smtClean="0">
              <a:ln/>
              <a:effectLst/>
              <a:latin typeface="Courier New" pitchFamily="49" charset="0"/>
              <a:cs typeface="Arial" charset="0"/>
            </a:rPr>
            <a:t>...</a:t>
          </a:r>
          <a:endParaRPr kumimoji="0" lang="ru-RU" sz="2000" b="1" i="0" u="none" strike="noStrike" cap="none" normalizeH="0" baseline="0" dirty="0" smtClean="0">
            <a:ln/>
            <a:effectLst/>
            <a:latin typeface="Courier New" pitchFamily="49" charset="0"/>
            <a:cs typeface="Arial" charset="0"/>
          </a:endParaRPr>
        </a:p>
      </dgm:t>
    </dgm:pt>
    <dgm:pt modelId="{BED2E091-1A9E-4519-8F0F-5FEACFA40A9B}" type="parTrans" cxnId="{193FB870-D8B0-468C-8162-D5335AC11BC3}">
      <dgm:prSet/>
      <dgm:spPr/>
      <dgm:t>
        <a:bodyPr/>
        <a:lstStyle/>
        <a:p>
          <a:endParaRPr lang="ru-RU" sz="3200"/>
        </a:p>
      </dgm:t>
    </dgm:pt>
    <dgm:pt modelId="{CC678142-DDC3-4319-8E0C-26C1152A7C69}" type="sibTrans" cxnId="{193FB870-D8B0-468C-8162-D5335AC11BC3}">
      <dgm:prSet/>
      <dgm:spPr/>
      <dgm:t>
        <a:bodyPr/>
        <a:lstStyle/>
        <a:p>
          <a:endParaRPr lang="ru-RU" sz="3200"/>
        </a:p>
      </dgm:t>
    </dgm:pt>
    <dgm:pt modelId="{B8ED7FB3-EC6A-4ACA-B8D3-CCA7B8C87DF2}" type="pres">
      <dgm:prSet presAssocID="{7F06CA0B-57B7-4068-BFD6-479B16A9DBE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18F2454-5FFB-43F1-AA28-73F8ED449922}" type="pres">
      <dgm:prSet presAssocID="{821D6745-E763-4324-9249-C539C6613B98}" presName="hierRoot1" presStyleCnt="0">
        <dgm:presLayoutVars>
          <dgm:hierBranch/>
        </dgm:presLayoutVars>
      </dgm:prSet>
      <dgm:spPr/>
    </dgm:pt>
    <dgm:pt modelId="{363C41EB-502D-4494-A258-8F654473AE36}" type="pres">
      <dgm:prSet presAssocID="{821D6745-E763-4324-9249-C539C6613B98}" presName="rootComposite1" presStyleCnt="0"/>
      <dgm:spPr/>
    </dgm:pt>
    <dgm:pt modelId="{6F557E8D-3C0C-4017-9DE9-D5C711E41EF9}" type="pres">
      <dgm:prSet presAssocID="{821D6745-E763-4324-9249-C539C6613B98}" presName="rootText1" presStyleLbl="node0" presStyleIdx="0" presStyleCnt="1" custLinFactNeighborX="52182" custLinFactNeighborY="-524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9243DCF-69D3-4777-82B6-58E62D4D3516}" type="pres">
      <dgm:prSet presAssocID="{821D6745-E763-4324-9249-C539C6613B98}" presName="rootConnector1" presStyleLbl="node1" presStyleIdx="0" presStyleCnt="0"/>
      <dgm:spPr/>
      <dgm:t>
        <a:bodyPr/>
        <a:lstStyle/>
        <a:p>
          <a:endParaRPr lang="ru-RU"/>
        </a:p>
      </dgm:t>
    </dgm:pt>
    <dgm:pt modelId="{1A277DCB-8FA1-4775-8C11-F3E2D1B6EFCF}" type="pres">
      <dgm:prSet presAssocID="{821D6745-E763-4324-9249-C539C6613B98}" presName="hierChild2" presStyleCnt="0"/>
      <dgm:spPr/>
    </dgm:pt>
    <dgm:pt modelId="{59B79672-82A9-4E0D-95B9-BF41FA673AA4}" type="pres">
      <dgm:prSet presAssocID="{F4D0EE13-FD62-4DB8-B36A-2455662BB62E}" presName="Name35" presStyleLbl="parChTrans1D2" presStyleIdx="0" presStyleCnt="2"/>
      <dgm:spPr/>
      <dgm:t>
        <a:bodyPr/>
        <a:lstStyle/>
        <a:p>
          <a:endParaRPr lang="ru-RU"/>
        </a:p>
      </dgm:t>
    </dgm:pt>
    <dgm:pt modelId="{28B68E12-08F7-40F7-B3E0-689CFA6DC1DE}" type="pres">
      <dgm:prSet presAssocID="{2C872A4D-8157-4C74-B508-E52B356FAD18}" presName="hierRoot2" presStyleCnt="0">
        <dgm:presLayoutVars>
          <dgm:hierBranch/>
        </dgm:presLayoutVars>
      </dgm:prSet>
      <dgm:spPr/>
    </dgm:pt>
    <dgm:pt modelId="{B2A219FA-E42E-4661-9C34-F536B70699B6}" type="pres">
      <dgm:prSet presAssocID="{2C872A4D-8157-4C74-B508-E52B356FAD18}" presName="rootComposite" presStyleCnt="0"/>
      <dgm:spPr/>
    </dgm:pt>
    <dgm:pt modelId="{2D55BE4B-7A6D-41E6-A5F0-1BD06CE57361}" type="pres">
      <dgm:prSet presAssocID="{2C872A4D-8157-4C74-B508-E52B356FAD18}" presName="rootText" presStyleLbl="node2" presStyleIdx="0" presStyleCnt="2" custLinFactNeighborX="2311" custLinFactNeighborY="-293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A0071E6-62E7-45C7-9A11-7E19E1059BAF}" type="pres">
      <dgm:prSet presAssocID="{2C872A4D-8157-4C74-B508-E52B356FAD18}" presName="rootConnector" presStyleLbl="node2" presStyleIdx="0" presStyleCnt="2"/>
      <dgm:spPr/>
      <dgm:t>
        <a:bodyPr/>
        <a:lstStyle/>
        <a:p>
          <a:endParaRPr lang="ru-RU"/>
        </a:p>
      </dgm:t>
    </dgm:pt>
    <dgm:pt modelId="{5E48F6BF-43A9-49F8-A52A-94B20F907A70}" type="pres">
      <dgm:prSet presAssocID="{2C872A4D-8157-4C74-B508-E52B356FAD18}" presName="hierChild4" presStyleCnt="0"/>
      <dgm:spPr/>
    </dgm:pt>
    <dgm:pt modelId="{F18FCB1A-CC9B-41DA-BBBD-98FB3CAB998D}" type="pres">
      <dgm:prSet presAssocID="{DA6C87C1-36D5-49A1-974B-17FE4B958566}" presName="Name35" presStyleLbl="parChTrans1D3" presStyleIdx="0" presStyleCnt="3"/>
      <dgm:spPr/>
      <dgm:t>
        <a:bodyPr/>
        <a:lstStyle/>
        <a:p>
          <a:endParaRPr lang="ru-RU"/>
        </a:p>
      </dgm:t>
    </dgm:pt>
    <dgm:pt modelId="{BEBDE081-010B-4B0A-8C32-EA95B4B09972}" type="pres">
      <dgm:prSet presAssocID="{6F4F5541-80B4-4BA5-BA10-B81D47377F40}" presName="hierRoot2" presStyleCnt="0">
        <dgm:presLayoutVars>
          <dgm:hierBranch/>
        </dgm:presLayoutVars>
      </dgm:prSet>
      <dgm:spPr/>
    </dgm:pt>
    <dgm:pt modelId="{7475D050-353E-49FC-98D9-F64C5CDC4E90}" type="pres">
      <dgm:prSet presAssocID="{6F4F5541-80B4-4BA5-BA10-B81D47377F40}" presName="rootComposite" presStyleCnt="0"/>
      <dgm:spPr/>
    </dgm:pt>
    <dgm:pt modelId="{D2D9058C-B495-4455-B7F8-75A54145770C}" type="pres">
      <dgm:prSet presAssocID="{6F4F5541-80B4-4BA5-BA10-B81D47377F40}" presName="rootText" presStyleLbl="node3" presStyleIdx="0" presStyleCnt="3" custLinFactNeighborX="2311" custLinFactNeighborY="-62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9C159C9-0A35-4C3D-967B-3F433E672411}" type="pres">
      <dgm:prSet presAssocID="{6F4F5541-80B4-4BA5-BA10-B81D47377F40}" presName="rootConnector" presStyleLbl="node3" presStyleIdx="0" presStyleCnt="3"/>
      <dgm:spPr/>
      <dgm:t>
        <a:bodyPr/>
        <a:lstStyle/>
        <a:p>
          <a:endParaRPr lang="ru-RU"/>
        </a:p>
      </dgm:t>
    </dgm:pt>
    <dgm:pt modelId="{BEEA3848-8C0F-49E9-A33F-C6182FF8F0D8}" type="pres">
      <dgm:prSet presAssocID="{6F4F5541-80B4-4BA5-BA10-B81D47377F40}" presName="hierChild4" presStyleCnt="0"/>
      <dgm:spPr/>
    </dgm:pt>
    <dgm:pt modelId="{43544AC5-E909-4A9F-A772-DD26A8C67519}" type="pres">
      <dgm:prSet presAssocID="{6F4F5541-80B4-4BA5-BA10-B81D47377F40}" presName="hierChild5" presStyleCnt="0"/>
      <dgm:spPr/>
    </dgm:pt>
    <dgm:pt modelId="{D5856461-9292-4EBE-A922-BD97BC9EFE10}" type="pres">
      <dgm:prSet presAssocID="{2C872A4D-8157-4C74-B508-E52B356FAD18}" presName="hierChild5" presStyleCnt="0"/>
      <dgm:spPr/>
    </dgm:pt>
    <dgm:pt modelId="{B0F28BC4-D704-441B-B1FE-30BA69CA0778}" type="pres">
      <dgm:prSet presAssocID="{E0AE06B8-362A-433A-A954-45E313B9F4DE}" presName="Name35" presStyleLbl="parChTrans1D2" presStyleIdx="1" presStyleCnt="2"/>
      <dgm:spPr/>
      <dgm:t>
        <a:bodyPr/>
        <a:lstStyle/>
        <a:p>
          <a:endParaRPr lang="ru-RU"/>
        </a:p>
      </dgm:t>
    </dgm:pt>
    <dgm:pt modelId="{ECF29F07-E2C9-42B3-B088-7B2DDD6CEC38}" type="pres">
      <dgm:prSet presAssocID="{D522C7E8-54D3-4015-BE32-F578060CD2E0}" presName="hierRoot2" presStyleCnt="0">
        <dgm:presLayoutVars>
          <dgm:hierBranch/>
        </dgm:presLayoutVars>
      </dgm:prSet>
      <dgm:spPr/>
    </dgm:pt>
    <dgm:pt modelId="{045CBBEB-0269-45B4-B6C8-F4C4E7A28332}" type="pres">
      <dgm:prSet presAssocID="{D522C7E8-54D3-4015-BE32-F578060CD2E0}" presName="rootComposite" presStyleCnt="0"/>
      <dgm:spPr/>
    </dgm:pt>
    <dgm:pt modelId="{FA6F0F96-7778-4751-833F-49044836B32B}" type="pres">
      <dgm:prSet presAssocID="{D522C7E8-54D3-4015-BE32-F578060CD2E0}" presName="rootText" presStyleLbl="node2" presStyleIdx="1" presStyleCnt="2" custLinFactNeighborX="59609" custLinFactNeighborY="-293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456F17C-C187-42FF-88CE-1F12AC5176E3}" type="pres">
      <dgm:prSet presAssocID="{D522C7E8-54D3-4015-BE32-F578060CD2E0}" presName="rootConnector" presStyleLbl="node2" presStyleIdx="1" presStyleCnt="2"/>
      <dgm:spPr/>
      <dgm:t>
        <a:bodyPr/>
        <a:lstStyle/>
        <a:p>
          <a:endParaRPr lang="ru-RU"/>
        </a:p>
      </dgm:t>
    </dgm:pt>
    <dgm:pt modelId="{5F8AA78B-508B-4249-8BA9-B99B1F309739}" type="pres">
      <dgm:prSet presAssocID="{D522C7E8-54D3-4015-BE32-F578060CD2E0}" presName="hierChild4" presStyleCnt="0"/>
      <dgm:spPr/>
    </dgm:pt>
    <dgm:pt modelId="{01924D8F-DB12-4FB8-B07B-03A667297321}" type="pres">
      <dgm:prSet presAssocID="{BFBBE13F-C896-4708-BC04-8B48EC09D56B}" presName="Name35" presStyleLbl="parChTrans1D3" presStyleIdx="1" presStyleCnt="3"/>
      <dgm:spPr/>
      <dgm:t>
        <a:bodyPr/>
        <a:lstStyle/>
        <a:p>
          <a:endParaRPr lang="ru-RU"/>
        </a:p>
      </dgm:t>
    </dgm:pt>
    <dgm:pt modelId="{85AC478E-666F-4B79-AE67-7E73BE4BBFCC}" type="pres">
      <dgm:prSet presAssocID="{0CC09E73-EAB5-4D67-8E85-5156841A9A24}" presName="hierRoot2" presStyleCnt="0">
        <dgm:presLayoutVars>
          <dgm:hierBranch/>
        </dgm:presLayoutVars>
      </dgm:prSet>
      <dgm:spPr/>
    </dgm:pt>
    <dgm:pt modelId="{5B960C20-DB8D-4246-B9B0-8CB74C2A9652}" type="pres">
      <dgm:prSet presAssocID="{0CC09E73-EAB5-4D67-8E85-5156841A9A24}" presName="rootComposite" presStyleCnt="0"/>
      <dgm:spPr/>
    </dgm:pt>
    <dgm:pt modelId="{0C9D2D60-2CC8-491A-858F-E40136783DCC}" type="pres">
      <dgm:prSet presAssocID="{0CC09E73-EAB5-4D67-8E85-5156841A9A24}" presName="rootText" presStyleLbl="node3" presStyleIdx="1" presStyleCnt="3" custScaleX="165685" custLinFactNeighborX="17131" custLinFactNeighborY="-62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A7FD096-1452-4897-BC3E-E9C3908E4B0E}" type="pres">
      <dgm:prSet presAssocID="{0CC09E73-EAB5-4D67-8E85-5156841A9A24}" presName="rootConnector" presStyleLbl="node3" presStyleIdx="1" presStyleCnt="3"/>
      <dgm:spPr/>
      <dgm:t>
        <a:bodyPr/>
        <a:lstStyle/>
        <a:p>
          <a:endParaRPr lang="ru-RU"/>
        </a:p>
      </dgm:t>
    </dgm:pt>
    <dgm:pt modelId="{9444E805-58C7-4A0E-A3D5-496D0F3F08F1}" type="pres">
      <dgm:prSet presAssocID="{0CC09E73-EAB5-4D67-8E85-5156841A9A24}" presName="hierChild4" presStyleCnt="0"/>
      <dgm:spPr/>
    </dgm:pt>
    <dgm:pt modelId="{C8F63079-C9CA-463D-81E9-9728B0F91751}" type="pres">
      <dgm:prSet presAssocID="{C7D44EDA-2A84-4685-88DC-B9ED2A9F7204}" presName="Name35" presStyleLbl="parChTrans1D4" presStyleIdx="0" presStyleCnt="1"/>
      <dgm:spPr/>
      <dgm:t>
        <a:bodyPr/>
        <a:lstStyle/>
        <a:p>
          <a:endParaRPr lang="ru-RU"/>
        </a:p>
      </dgm:t>
    </dgm:pt>
    <dgm:pt modelId="{02D89FC3-09B2-4874-A08B-D4FB839BE83F}" type="pres">
      <dgm:prSet presAssocID="{AFFEEE18-F57E-4B9C-8A16-91F1570BE9CC}" presName="hierRoot2" presStyleCnt="0">
        <dgm:presLayoutVars>
          <dgm:hierBranch/>
        </dgm:presLayoutVars>
      </dgm:prSet>
      <dgm:spPr/>
    </dgm:pt>
    <dgm:pt modelId="{41480DDE-9C90-4D8A-A461-4EFE3BC9E9EF}" type="pres">
      <dgm:prSet presAssocID="{AFFEEE18-F57E-4B9C-8A16-91F1570BE9CC}" presName="rootComposite" presStyleCnt="0"/>
      <dgm:spPr/>
    </dgm:pt>
    <dgm:pt modelId="{99FB6ED1-074C-4A58-A4C3-D7576A133BC1}" type="pres">
      <dgm:prSet presAssocID="{AFFEEE18-F57E-4B9C-8A16-91F1570BE9CC}" presName="rootText" presStyleLbl="node4" presStyleIdx="0" presStyleCnt="1" custLinFactNeighborX="17215" custLinFactNeighborY="11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5EDCFBC-B2CF-48A9-82FA-ACF7F9D8A612}" type="pres">
      <dgm:prSet presAssocID="{AFFEEE18-F57E-4B9C-8A16-91F1570BE9CC}" presName="rootConnector" presStyleLbl="node4" presStyleIdx="0" presStyleCnt="1"/>
      <dgm:spPr/>
      <dgm:t>
        <a:bodyPr/>
        <a:lstStyle/>
        <a:p>
          <a:endParaRPr lang="ru-RU"/>
        </a:p>
      </dgm:t>
    </dgm:pt>
    <dgm:pt modelId="{A1CB8F1A-DDF0-41D2-AE47-DCAADD125C60}" type="pres">
      <dgm:prSet presAssocID="{AFFEEE18-F57E-4B9C-8A16-91F1570BE9CC}" presName="hierChild4" presStyleCnt="0"/>
      <dgm:spPr/>
    </dgm:pt>
    <dgm:pt modelId="{D056C130-46DD-47AB-BF8C-869EFC4107AC}" type="pres">
      <dgm:prSet presAssocID="{AFFEEE18-F57E-4B9C-8A16-91F1570BE9CC}" presName="hierChild5" presStyleCnt="0"/>
      <dgm:spPr/>
    </dgm:pt>
    <dgm:pt modelId="{4A53C643-10CB-4841-B8E4-34ACCCE4FD83}" type="pres">
      <dgm:prSet presAssocID="{0CC09E73-EAB5-4D67-8E85-5156841A9A24}" presName="hierChild5" presStyleCnt="0"/>
      <dgm:spPr/>
    </dgm:pt>
    <dgm:pt modelId="{5A70B171-BE58-494F-8D7E-37645A11DC84}" type="pres">
      <dgm:prSet presAssocID="{BED2E091-1A9E-4519-8F0F-5FEACFA40A9B}" presName="Name35" presStyleLbl="parChTrans1D3" presStyleIdx="2" presStyleCnt="3"/>
      <dgm:spPr/>
      <dgm:t>
        <a:bodyPr/>
        <a:lstStyle/>
        <a:p>
          <a:endParaRPr lang="ru-RU"/>
        </a:p>
      </dgm:t>
    </dgm:pt>
    <dgm:pt modelId="{0BE1FDE4-3394-489E-B7D4-FE7DA7AB801B}" type="pres">
      <dgm:prSet presAssocID="{83BB515F-7A7C-43F0-B960-216EC2379A4C}" presName="hierRoot2" presStyleCnt="0">
        <dgm:presLayoutVars>
          <dgm:hierBranch val="r"/>
        </dgm:presLayoutVars>
      </dgm:prSet>
      <dgm:spPr/>
    </dgm:pt>
    <dgm:pt modelId="{1186E59B-4785-4343-A593-74F0BE0E8DD1}" type="pres">
      <dgm:prSet presAssocID="{83BB515F-7A7C-43F0-B960-216EC2379A4C}" presName="rootComposite" presStyleCnt="0"/>
      <dgm:spPr/>
    </dgm:pt>
    <dgm:pt modelId="{AEFABAFF-49B5-48EA-801D-79F9D44AA74F}" type="pres">
      <dgm:prSet presAssocID="{83BB515F-7A7C-43F0-B960-216EC2379A4C}" presName="rootText" presStyleLbl="node3" presStyleIdx="2" presStyleCnt="3" custLinFactNeighborX="46910" custLinFactNeighborY="-62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B70FF78-8CD6-45DC-B9EC-28649D51BB6C}" type="pres">
      <dgm:prSet presAssocID="{83BB515F-7A7C-43F0-B960-216EC2379A4C}" presName="rootConnector" presStyleLbl="node3" presStyleIdx="2" presStyleCnt="3"/>
      <dgm:spPr/>
      <dgm:t>
        <a:bodyPr/>
        <a:lstStyle/>
        <a:p>
          <a:endParaRPr lang="ru-RU"/>
        </a:p>
      </dgm:t>
    </dgm:pt>
    <dgm:pt modelId="{B0067BE4-8F6F-4254-8155-C3B7AB93C506}" type="pres">
      <dgm:prSet presAssocID="{83BB515F-7A7C-43F0-B960-216EC2379A4C}" presName="hierChild4" presStyleCnt="0"/>
      <dgm:spPr/>
    </dgm:pt>
    <dgm:pt modelId="{1DB96E18-CE45-4733-98F5-AA755D7A8712}" type="pres">
      <dgm:prSet presAssocID="{83BB515F-7A7C-43F0-B960-216EC2379A4C}" presName="hierChild5" presStyleCnt="0"/>
      <dgm:spPr/>
    </dgm:pt>
    <dgm:pt modelId="{F0CE6C15-62ED-40C3-936F-CE2E4DC53B58}" type="pres">
      <dgm:prSet presAssocID="{D522C7E8-54D3-4015-BE32-F578060CD2E0}" presName="hierChild5" presStyleCnt="0"/>
      <dgm:spPr/>
    </dgm:pt>
    <dgm:pt modelId="{E5841FC3-056D-4E19-92F3-C5DB1195587A}" type="pres">
      <dgm:prSet presAssocID="{821D6745-E763-4324-9249-C539C6613B98}" presName="hierChild3" presStyleCnt="0"/>
      <dgm:spPr/>
    </dgm:pt>
  </dgm:ptLst>
  <dgm:cxnLst>
    <dgm:cxn modelId="{1F8B083E-471E-4602-8536-E270AB910A74}" type="presOf" srcId="{E0AE06B8-362A-433A-A954-45E313B9F4DE}" destId="{B0F28BC4-D704-441B-B1FE-30BA69CA0778}" srcOrd="0" destOrd="0" presId="urn:microsoft.com/office/officeart/2005/8/layout/orgChart1"/>
    <dgm:cxn modelId="{54FE89FB-F956-4C8B-8B93-2DC59B92AAAF}" srcId="{0CC09E73-EAB5-4D67-8E85-5156841A9A24}" destId="{AFFEEE18-F57E-4B9C-8A16-91F1570BE9CC}" srcOrd="0" destOrd="0" parTransId="{C7D44EDA-2A84-4685-88DC-B9ED2A9F7204}" sibTransId="{94CF3148-FADF-4384-B8FF-2E4D5DE91368}"/>
    <dgm:cxn modelId="{0B6D8F9E-F65D-4BBC-8D30-F712E3638363}" type="presOf" srcId="{83BB515F-7A7C-43F0-B960-216EC2379A4C}" destId="{3B70FF78-8CD6-45DC-B9EC-28649D51BB6C}" srcOrd="1" destOrd="0" presId="urn:microsoft.com/office/officeart/2005/8/layout/orgChart1"/>
    <dgm:cxn modelId="{C64758B0-212C-4C50-B37E-F79E261A242F}" srcId="{821D6745-E763-4324-9249-C539C6613B98}" destId="{2C872A4D-8157-4C74-B508-E52B356FAD18}" srcOrd="0" destOrd="0" parTransId="{F4D0EE13-FD62-4DB8-B36A-2455662BB62E}" sibTransId="{474626D8-2D2D-4886-A9C4-620968BDFF75}"/>
    <dgm:cxn modelId="{193FB870-D8B0-468C-8162-D5335AC11BC3}" srcId="{D522C7E8-54D3-4015-BE32-F578060CD2E0}" destId="{83BB515F-7A7C-43F0-B960-216EC2379A4C}" srcOrd="1" destOrd="0" parTransId="{BED2E091-1A9E-4519-8F0F-5FEACFA40A9B}" sibTransId="{CC678142-DDC3-4319-8E0C-26C1152A7C69}"/>
    <dgm:cxn modelId="{1D3BD353-A44D-4DD3-B48F-0CC5FFA8148C}" type="presOf" srcId="{AFFEEE18-F57E-4B9C-8A16-91F1570BE9CC}" destId="{99FB6ED1-074C-4A58-A4C3-D7576A133BC1}" srcOrd="0" destOrd="0" presId="urn:microsoft.com/office/officeart/2005/8/layout/orgChart1"/>
    <dgm:cxn modelId="{A568CAA2-0072-43C8-942E-F2757613AA50}" type="presOf" srcId="{AFFEEE18-F57E-4B9C-8A16-91F1570BE9CC}" destId="{85EDCFBC-B2CF-48A9-82FA-ACF7F9D8A612}" srcOrd="1" destOrd="0" presId="urn:microsoft.com/office/officeart/2005/8/layout/orgChart1"/>
    <dgm:cxn modelId="{ADA325FD-6C2A-4B9A-9A27-8ED64B984629}" type="presOf" srcId="{83BB515F-7A7C-43F0-B960-216EC2379A4C}" destId="{AEFABAFF-49B5-48EA-801D-79F9D44AA74F}" srcOrd="0" destOrd="0" presId="urn:microsoft.com/office/officeart/2005/8/layout/orgChart1"/>
    <dgm:cxn modelId="{141EC6BD-7A1F-4B35-92F7-E50A8E928E67}" type="presOf" srcId="{D522C7E8-54D3-4015-BE32-F578060CD2E0}" destId="{FA6F0F96-7778-4751-833F-49044836B32B}" srcOrd="0" destOrd="0" presId="urn:microsoft.com/office/officeart/2005/8/layout/orgChart1"/>
    <dgm:cxn modelId="{B3C5E6B3-093D-4109-A2AE-B6644A31D58F}" type="presOf" srcId="{BED2E091-1A9E-4519-8F0F-5FEACFA40A9B}" destId="{5A70B171-BE58-494F-8D7E-37645A11DC84}" srcOrd="0" destOrd="0" presId="urn:microsoft.com/office/officeart/2005/8/layout/orgChart1"/>
    <dgm:cxn modelId="{7D8BA6EB-FA84-4A3E-8B04-692094E99642}" type="presOf" srcId="{2C872A4D-8157-4C74-B508-E52B356FAD18}" destId="{4A0071E6-62E7-45C7-9A11-7E19E1059BAF}" srcOrd="1" destOrd="0" presId="urn:microsoft.com/office/officeart/2005/8/layout/orgChart1"/>
    <dgm:cxn modelId="{CA216E6F-8C13-4720-BBF8-39C4AC178620}" type="presOf" srcId="{C7D44EDA-2A84-4685-88DC-B9ED2A9F7204}" destId="{C8F63079-C9CA-463D-81E9-9728B0F91751}" srcOrd="0" destOrd="0" presId="urn:microsoft.com/office/officeart/2005/8/layout/orgChart1"/>
    <dgm:cxn modelId="{06B397AE-3EC2-4A8E-8CAD-8D6F801F0593}" type="presOf" srcId="{F4D0EE13-FD62-4DB8-B36A-2455662BB62E}" destId="{59B79672-82A9-4E0D-95B9-BF41FA673AA4}" srcOrd="0" destOrd="0" presId="urn:microsoft.com/office/officeart/2005/8/layout/orgChart1"/>
    <dgm:cxn modelId="{469CE2DE-8D88-41D9-817E-272BB389948B}" type="presOf" srcId="{0CC09E73-EAB5-4D67-8E85-5156841A9A24}" destId="{5A7FD096-1452-4897-BC3E-E9C3908E4B0E}" srcOrd="1" destOrd="0" presId="urn:microsoft.com/office/officeart/2005/8/layout/orgChart1"/>
    <dgm:cxn modelId="{4CF480F8-49D6-417B-B358-47AD244910CF}" type="presOf" srcId="{821D6745-E763-4324-9249-C539C6613B98}" destId="{09243DCF-69D3-4777-82B6-58E62D4D3516}" srcOrd="1" destOrd="0" presId="urn:microsoft.com/office/officeart/2005/8/layout/orgChart1"/>
    <dgm:cxn modelId="{E5879FF2-C3A3-49B6-BE12-6A1C1F07947D}" type="presOf" srcId="{2C872A4D-8157-4C74-B508-E52B356FAD18}" destId="{2D55BE4B-7A6D-41E6-A5F0-1BD06CE57361}" srcOrd="0" destOrd="0" presId="urn:microsoft.com/office/officeart/2005/8/layout/orgChart1"/>
    <dgm:cxn modelId="{2B710D55-A8D1-41A5-A60E-0AEBDD514157}" type="presOf" srcId="{DA6C87C1-36D5-49A1-974B-17FE4B958566}" destId="{F18FCB1A-CC9B-41DA-BBBD-98FB3CAB998D}" srcOrd="0" destOrd="0" presId="urn:microsoft.com/office/officeart/2005/8/layout/orgChart1"/>
    <dgm:cxn modelId="{D0EAB450-D87B-4CF9-B4AC-A0C83F0C52CF}" type="presOf" srcId="{6F4F5541-80B4-4BA5-BA10-B81D47377F40}" destId="{09C159C9-0A35-4C3D-967B-3F433E672411}" srcOrd="1" destOrd="0" presId="urn:microsoft.com/office/officeart/2005/8/layout/orgChart1"/>
    <dgm:cxn modelId="{E102DD30-929E-4967-BB4C-AFBE3CAE1F4A}" srcId="{2C872A4D-8157-4C74-B508-E52B356FAD18}" destId="{6F4F5541-80B4-4BA5-BA10-B81D47377F40}" srcOrd="0" destOrd="0" parTransId="{DA6C87C1-36D5-49A1-974B-17FE4B958566}" sibTransId="{0B9A5769-C942-41D8-87C2-B1B3909A8B1A}"/>
    <dgm:cxn modelId="{C6F92DB4-B768-4B70-B545-2475375F5138}" srcId="{D522C7E8-54D3-4015-BE32-F578060CD2E0}" destId="{0CC09E73-EAB5-4D67-8E85-5156841A9A24}" srcOrd="0" destOrd="0" parTransId="{BFBBE13F-C896-4708-BC04-8B48EC09D56B}" sibTransId="{68758916-2AA9-42E4-9B4E-E114358ADB86}"/>
    <dgm:cxn modelId="{26DDC382-22C8-4B17-83E0-644BD38F53F0}" srcId="{7F06CA0B-57B7-4068-BFD6-479B16A9DBE8}" destId="{821D6745-E763-4324-9249-C539C6613B98}" srcOrd="0" destOrd="0" parTransId="{A35F38B1-F46F-4DA7-A1D1-21170CE4002A}" sibTransId="{7420C8F7-CB21-4956-BD1D-FA3EF9CC7FF8}"/>
    <dgm:cxn modelId="{551BB689-8C7D-4362-B1BE-EC4077B7867E}" type="presOf" srcId="{821D6745-E763-4324-9249-C539C6613B98}" destId="{6F557E8D-3C0C-4017-9DE9-D5C711E41EF9}" srcOrd="0" destOrd="0" presId="urn:microsoft.com/office/officeart/2005/8/layout/orgChart1"/>
    <dgm:cxn modelId="{FB7690BC-DCD1-491B-BCE9-2F5ABCFB8A8A}" type="presOf" srcId="{D522C7E8-54D3-4015-BE32-F578060CD2E0}" destId="{8456F17C-C187-42FF-88CE-1F12AC5176E3}" srcOrd="1" destOrd="0" presId="urn:microsoft.com/office/officeart/2005/8/layout/orgChart1"/>
    <dgm:cxn modelId="{6AD8EB07-437A-4634-8737-3FD144A5A167}" type="presOf" srcId="{BFBBE13F-C896-4708-BC04-8B48EC09D56B}" destId="{01924D8F-DB12-4FB8-B07B-03A667297321}" srcOrd="0" destOrd="0" presId="urn:microsoft.com/office/officeart/2005/8/layout/orgChart1"/>
    <dgm:cxn modelId="{7984BB3C-EE42-4A96-A326-CB73570FAF40}" type="presOf" srcId="{0CC09E73-EAB5-4D67-8E85-5156841A9A24}" destId="{0C9D2D60-2CC8-491A-858F-E40136783DCC}" srcOrd="0" destOrd="0" presId="urn:microsoft.com/office/officeart/2005/8/layout/orgChart1"/>
    <dgm:cxn modelId="{5A1A570B-5F7E-4753-AB3B-E9131E8BD9C8}" type="presOf" srcId="{6F4F5541-80B4-4BA5-BA10-B81D47377F40}" destId="{D2D9058C-B495-4455-B7F8-75A54145770C}" srcOrd="0" destOrd="0" presId="urn:microsoft.com/office/officeart/2005/8/layout/orgChart1"/>
    <dgm:cxn modelId="{C8904329-1EDD-4B1C-9770-74510C925D79}" srcId="{821D6745-E763-4324-9249-C539C6613B98}" destId="{D522C7E8-54D3-4015-BE32-F578060CD2E0}" srcOrd="1" destOrd="0" parTransId="{E0AE06B8-362A-433A-A954-45E313B9F4DE}" sibTransId="{DB1D2123-2408-4F56-B0D4-3EA5B223601E}"/>
    <dgm:cxn modelId="{8517EAEF-DB82-4349-AD20-F4CB8990C214}" type="presOf" srcId="{7F06CA0B-57B7-4068-BFD6-479B16A9DBE8}" destId="{B8ED7FB3-EC6A-4ACA-B8D3-CCA7B8C87DF2}" srcOrd="0" destOrd="0" presId="urn:microsoft.com/office/officeart/2005/8/layout/orgChart1"/>
    <dgm:cxn modelId="{A93DD273-0E95-4ECB-8AAA-4F763163DD0A}" type="presParOf" srcId="{B8ED7FB3-EC6A-4ACA-B8D3-CCA7B8C87DF2}" destId="{F18F2454-5FFB-43F1-AA28-73F8ED449922}" srcOrd="0" destOrd="0" presId="urn:microsoft.com/office/officeart/2005/8/layout/orgChart1"/>
    <dgm:cxn modelId="{D93F05D5-FFE6-4FC3-8EC1-9FF7E91D7FEA}" type="presParOf" srcId="{F18F2454-5FFB-43F1-AA28-73F8ED449922}" destId="{363C41EB-502D-4494-A258-8F654473AE36}" srcOrd="0" destOrd="0" presId="urn:microsoft.com/office/officeart/2005/8/layout/orgChart1"/>
    <dgm:cxn modelId="{947FE0F1-661A-498F-8A91-66EF1AB6E4DA}" type="presParOf" srcId="{363C41EB-502D-4494-A258-8F654473AE36}" destId="{6F557E8D-3C0C-4017-9DE9-D5C711E41EF9}" srcOrd="0" destOrd="0" presId="urn:microsoft.com/office/officeart/2005/8/layout/orgChart1"/>
    <dgm:cxn modelId="{4E2A9BEF-C9A5-4205-9C1B-FEEE72208DCE}" type="presParOf" srcId="{363C41EB-502D-4494-A258-8F654473AE36}" destId="{09243DCF-69D3-4777-82B6-58E62D4D3516}" srcOrd="1" destOrd="0" presId="urn:microsoft.com/office/officeart/2005/8/layout/orgChart1"/>
    <dgm:cxn modelId="{EB31A4EB-3FDB-488A-9570-2D462C1B80EB}" type="presParOf" srcId="{F18F2454-5FFB-43F1-AA28-73F8ED449922}" destId="{1A277DCB-8FA1-4775-8C11-F3E2D1B6EFCF}" srcOrd="1" destOrd="0" presId="urn:microsoft.com/office/officeart/2005/8/layout/orgChart1"/>
    <dgm:cxn modelId="{34E42041-D6FB-490C-AC06-DE3484DC11D3}" type="presParOf" srcId="{1A277DCB-8FA1-4775-8C11-F3E2D1B6EFCF}" destId="{59B79672-82A9-4E0D-95B9-BF41FA673AA4}" srcOrd="0" destOrd="0" presId="urn:microsoft.com/office/officeart/2005/8/layout/orgChart1"/>
    <dgm:cxn modelId="{495803BC-293B-4D12-906C-0221B4790B95}" type="presParOf" srcId="{1A277DCB-8FA1-4775-8C11-F3E2D1B6EFCF}" destId="{28B68E12-08F7-40F7-B3E0-689CFA6DC1DE}" srcOrd="1" destOrd="0" presId="urn:microsoft.com/office/officeart/2005/8/layout/orgChart1"/>
    <dgm:cxn modelId="{087C37CD-0EC4-4F6C-AC3A-D487B6844415}" type="presParOf" srcId="{28B68E12-08F7-40F7-B3E0-689CFA6DC1DE}" destId="{B2A219FA-E42E-4661-9C34-F536B70699B6}" srcOrd="0" destOrd="0" presId="urn:microsoft.com/office/officeart/2005/8/layout/orgChart1"/>
    <dgm:cxn modelId="{5561D6FA-0352-44DB-89BD-8D6B0C6B0F8E}" type="presParOf" srcId="{B2A219FA-E42E-4661-9C34-F536B70699B6}" destId="{2D55BE4B-7A6D-41E6-A5F0-1BD06CE57361}" srcOrd="0" destOrd="0" presId="urn:microsoft.com/office/officeart/2005/8/layout/orgChart1"/>
    <dgm:cxn modelId="{2294130E-98B5-4EE8-A21B-518BCD66477A}" type="presParOf" srcId="{B2A219FA-E42E-4661-9C34-F536B70699B6}" destId="{4A0071E6-62E7-45C7-9A11-7E19E1059BAF}" srcOrd="1" destOrd="0" presId="urn:microsoft.com/office/officeart/2005/8/layout/orgChart1"/>
    <dgm:cxn modelId="{8C8B5E4C-CBCA-4570-839F-562C3362D257}" type="presParOf" srcId="{28B68E12-08F7-40F7-B3E0-689CFA6DC1DE}" destId="{5E48F6BF-43A9-49F8-A52A-94B20F907A70}" srcOrd="1" destOrd="0" presId="urn:microsoft.com/office/officeart/2005/8/layout/orgChart1"/>
    <dgm:cxn modelId="{EDE599A6-378F-4821-8C0E-2EC96683EFF3}" type="presParOf" srcId="{5E48F6BF-43A9-49F8-A52A-94B20F907A70}" destId="{F18FCB1A-CC9B-41DA-BBBD-98FB3CAB998D}" srcOrd="0" destOrd="0" presId="urn:microsoft.com/office/officeart/2005/8/layout/orgChart1"/>
    <dgm:cxn modelId="{0D295ECF-AA49-4C36-879F-4AFDF04B0807}" type="presParOf" srcId="{5E48F6BF-43A9-49F8-A52A-94B20F907A70}" destId="{BEBDE081-010B-4B0A-8C32-EA95B4B09972}" srcOrd="1" destOrd="0" presId="urn:microsoft.com/office/officeart/2005/8/layout/orgChart1"/>
    <dgm:cxn modelId="{250A6ADB-B3A2-49E7-837E-657A6E08BA1D}" type="presParOf" srcId="{BEBDE081-010B-4B0A-8C32-EA95B4B09972}" destId="{7475D050-353E-49FC-98D9-F64C5CDC4E90}" srcOrd="0" destOrd="0" presId="urn:microsoft.com/office/officeart/2005/8/layout/orgChart1"/>
    <dgm:cxn modelId="{12EEA8D0-5CC6-4CD7-A34D-84DF229D5508}" type="presParOf" srcId="{7475D050-353E-49FC-98D9-F64C5CDC4E90}" destId="{D2D9058C-B495-4455-B7F8-75A54145770C}" srcOrd="0" destOrd="0" presId="urn:microsoft.com/office/officeart/2005/8/layout/orgChart1"/>
    <dgm:cxn modelId="{A9E9A703-E420-4267-A31F-99126D9088D7}" type="presParOf" srcId="{7475D050-353E-49FC-98D9-F64C5CDC4E90}" destId="{09C159C9-0A35-4C3D-967B-3F433E672411}" srcOrd="1" destOrd="0" presId="urn:microsoft.com/office/officeart/2005/8/layout/orgChart1"/>
    <dgm:cxn modelId="{4AE94F86-D243-4695-B3B8-B11E22F7B922}" type="presParOf" srcId="{BEBDE081-010B-4B0A-8C32-EA95B4B09972}" destId="{BEEA3848-8C0F-49E9-A33F-C6182FF8F0D8}" srcOrd="1" destOrd="0" presId="urn:microsoft.com/office/officeart/2005/8/layout/orgChart1"/>
    <dgm:cxn modelId="{E9D45333-33CC-4330-8F0E-05B0EE2DA6BD}" type="presParOf" srcId="{BEBDE081-010B-4B0A-8C32-EA95B4B09972}" destId="{43544AC5-E909-4A9F-A772-DD26A8C67519}" srcOrd="2" destOrd="0" presId="urn:microsoft.com/office/officeart/2005/8/layout/orgChart1"/>
    <dgm:cxn modelId="{7E9393D9-129D-427B-96E5-BB716C95EA01}" type="presParOf" srcId="{28B68E12-08F7-40F7-B3E0-689CFA6DC1DE}" destId="{D5856461-9292-4EBE-A922-BD97BC9EFE10}" srcOrd="2" destOrd="0" presId="urn:microsoft.com/office/officeart/2005/8/layout/orgChart1"/>
    <dgm:cxn modelId="{D7BAAD6A-C7C6-43F7-8B84-91D4C66143CA}" type="presParOf" srcId="{1A277DCB-8FA1-4775-8C11-F3E2D1B6EFCF}" destId="{B0F28BC4-D704-441B-B1FE-30BA69CA0778}" srcOrd="2" destOrd="0" presId="urn:microsoft.com/office/officeart/2005/8/layout/orgChart1"/>
    <dgm:cxn modelId="{25B10C80-81BC-4946-87D5-2A0DD4F0E036}" type="presParOf" srcId="{1A277DCB-8FA1-4775-8C11-F3E2D1B6EFCF}" destId="{ECF29F07-E2C9-42B3-B088-7B2DDD6CEC38}" srcOrd="3" destOrd="0" presId="urn:microsoft.com/office/officeart/2005/8/layout/orgChart1"/>
    <dgm:cxn modelId="{924675DB-BF2A-43E9-A46B-A230EAB27385}" type="presParOf" srcId="{ECF29F07-E2C9-42B3-B088-7B2DDD6CEC38}" destId="{045CBBEB-0269-45B4-B6C8-F4C4E7A28332}" srcOrd="0" destOrd="0" presId="urn:microsoft.com/office/officeart/2005/8/layout/orgChart1"/>
    <dgm:cxn modelId="{EE43D39D-713A-4974-8630-B6E956E81E8D}" type="presParOf" srcId="{045CBBEB-0269-45B4-B6C8-F4C4E7A28332}" destId="{FA6F0F96-7778-4751-833F-49044836B32B}" srcOrd="0" destOrd="0" presId="urn:microsoft.com/office/officeart/2005/8/layout/orgChart1"/>
    <dgm:cxn modelId="{5490DA44-D9AF-458D-80B0-3368FA19C4C1}" type="presParOf" srcId="{045CBBEB-0269-45B4-B6C8-F4C4E7A28332}" destId="{8456F17C-C187-42FF-88CE-1F12AC5176E3}" srcOrd="1" destOrd="0" presId="urn:microsoft.com/office/officeart/2005/8/layout/orgChart1"/>
    <dgm:cxn modelId="{E3D91B66-DED9-4DB9-8B6A-45C1AECCDC46}" type="presParOf" srcId="{ECF29F07-E2C9-42B3-B088-7B2DDD6CEC38}" destId="{5F8AA78B-508B-4249-8BA9-B99B1F309739}" srcOrd="1" destOrd="0" presId="urn:microsoft.com/office/officeart/2005/8/layout/orgChart1"/>
    <dgm:cxn modelId="{740CC799-FA16-474C-9BAA-BF0E865909D5}" type="presParOf" srcId="{5F8AA78B-508B-4249-8BA9-B99B1F309739}" destId="{01924D8F-DB12-4FB8-B07B-03A667297321}" srcOrd="0" destOrd="0" presId="urn:microsoft.com/office/officeart/2005/8/layout/orgChart1"/>
    <dgm:cxn modelId="{EF428A5C-88A7-456E-81DA-73D9AEC0FF44}" type="presParOf" srcId="{5F8AA78B-508B-4249-8BA9-B99B1F309739}" destId="{85AC478E-666F-4B79-AE67-7E73BE4BBFCC}" srcOrd="1" destOrd="0" presId="urn:microsoft.com/office/officeart/2005/8/layout/orgChart1"/>
    <dgm:cxn modelId="{3B2DAC22-9B9A-4DB0-A4BD-BCD6020E2220}" type="presParOf" srcId="{85AC478E-666F-4B79-AE67-7E73BE4BBFCC}" destId="{5B960C20-DB8D-4246-B9B0-8CB74C2A9652}" srcOrd="0" destOrd="0" presId="urn:microsoft.com/office/officeart/2005/8/layout/orgChart1"/>
    <dgm:cxn modelId="{84455DAA-244A-4205-8F8E-D5EF73F65666}" type="presParOf" srcId="{5B960C20-DB8D-4246-B9B0-8CB74C2A9652}" destId="{0C9D2D60-2CC8-491A-858F-E40136783DCC}" srcOrd="0" destOrd="0" presId="urn:microsoft.com/office/officeart/2005/8/layout/orgChart1"/>
    <dgm:cxn modelId="{27E54F6F-6092-4844-A71D-00E5E1809F2B}" type="presParOf" srcId="{5B960C20-DB8D-4246-B9B0-8CB74C2A9652}" destId="{5A7FD096-1452-4897-BC3E-E9C3908E4B0E}" srcOrd="1" destOrd="0" presId="urn:microsoft.com/office/officeart/2005/8/layout/orgChart1"/>
    <dgm:cxn modelId="{F25DF9E5-174C-47FB-BD7A-DAE7D8E82B31}" type="presParOf" srcId="{85AC478E-666F-4B79-AE67-7E73BE4BBFCC}" destId="{9444E805-58C7-4A0E-A3D5-496D0F3F08F1}" srcOrd="1" destOrd="0" presId="urn:microsoft.com/office/officeart/2005/8/layout/orgChart1"/>
    <dgm:cxn modelId="{1640D43A-114F-48B1-B777-259C08C7EB6F}" type="presParOf" srcId="{9444E805-58C7-4A0E-A3D5-496D0F3F08F1}" destId="{C8F63079-C9CA-463D-81E9-9728B0F91751}" srcOrd="0" destOrd="0" presId="urn:microsoft.com/office/officeart/2005/8/layout/orgChart1"/>
    <dgm:cxn modelId="{8C86F051-F718-431B-91B6-50DFA81FC9E2}" type="presParOf" srcId="{9444E805-58C7-4A0E-A3D5-496D0F3F08F1}" destId="{02D89FC3-09B2-4874-A08B-D4FB839BE83F}" srcOrd="1" destOrd="0" presId="urn:microsoft.com/office/officeart/2005/8/layout/orgChart1"/>
    <dgm:cxn modelId="{62DFBB0F-23E5-4653-9C78-3C8CE052FC25}" type="presParOf" srcId="{02D89FC3-09B2-4874-A08B-D4FB839BE83F}" destId="{41480DDE-9C90-4D8A-A461-4EFE3BC9E9EF}" srcOrd="0" destOrd="0" presId="urn:microsoft.com/office/officeart/2005/8/layout/orgChart1"/>
    <dgm:cxn modelId="{9DFCF215-2B45-4D99-9781-B2847BCDDEDC}" type="presParOf" srcId="{41480DDE-9C90-4D8A-A461-4EFE3BC9E9EF}" destId="{99FB6ED1-074C-4A58-A4C3-D7576A133BC1}" srcOrd="0" destOrd="0" presId="urn:microsoft.com/office/officeart/2005/8/layout/orgChart1"/>
    <dgm:cxn modelId="{D73CD0A4-94CA-402C-9736-E4B9C350D329}" type="presParOf" srcId="{41480DDE-9C90-4D8A-A461-4EFE3BC9E9EF}" destId="{85EDCFBC-B2CF-48A9-82FA-ACF7F9D8A612}" srcOrd="1" destOrd="0" presId="urn:microsoft.com/office/officeart/2005/8/layout/orgChart1"/>
    <dgm:cxn modelId="{EE4F35BD-611B-4B34-B0B8-059EF6A1E4B9}" type="presParOf" srcId="{02D89FC3-09B2-4874-A08B-D4FB839BE83F}" destId="{A1CB8F1A-DDF0-41D2-AE47-DCAADD125C60}" srcOrd="1" destOrd="0" presId="urn:microsoft.com/office/officeart/2005/8/layout/orgChart1"/>
    <dgm:cxn modelId="{C20E3EA9-EC40-4E1C-A503-1EE0A5AEC759}" type="presParOf" srcId="{02D89FC3-09B2-4874-A08B-D4FB839BE83F}" destId="{D056C130-46DD-47AB-BF8C-869EFC4107AC}" srcOrd="2" destOrd="0" presId="urn:microsoft.com/office/officeart/2005/8/layout/orgChart1"/>
    <dgm:cxn modelId="{876D54AD-817E-4FDF-9087-65BCDDE10FBC}" type="presParOf" srcId="{85AC478E-666F-4B79-AE67-7E73BE4BBFCC}" destId="{4A53C643-10CB-4841-B8E4-34ACCCE4FD83}" srcOrd="2" destOrd="0" presId="urn:microsoft.com/office/officeart/2005/8/layout/orgChart1"/>
    <dgm:cxn modelId="{90752C9A-EF83-4A18-BA28-54E84F87D5FD}" type="presParOf" srcId="{5F8AA78B-508B-4249-8BA9-B99B1F309739}" destId="{5A70B171-BE58-494F-8D7E-37645A11DC84}" srcOrd="2" destOrd="0" presId="urn:microsoft.com/office/officeart/2005/8/layout/orgChart1"/>
    <dgm:cxn modelId="{349B2042-8BE6-4DA3-8D3C-49036AD1A347}" type="presParOf" srcId="{5F8AA78B-508B-4249-8BA9-B99B1F309739}" destId="{0BE1FDE4-3394-489E-B7D4-FE7DA7AB801B}" srcOrd="3" destOrd="0" presId="urn:microsoft.com/office/officeart/2005/8/layout/orgChart1"/>
    <dgm:cxn modelId="{C4DD297F-D732-4FD6-9DE3-47CF51818413}" type="presParOf" srcId="{0BE1FDE4-3394-489E-B7D4-FE7DA7AB801B}" destId="{1186E59B-4785-4343-A593-74F0BE0E8DD1}" srcOrd="0" destOrd="0" presId="urn:microsoft.com/office/officeart/2005/8/layout/orgChart1"/>
    <dgm:cxn modelId="{AB435F3A-490C-45F9-A1F3-9D091917C918}" type="presParOf" srcId="{1186E59B-4785-4343-A593-74F0BE0E8DD1}" destId="{AEFABAFF-49B5-48EA-801D-79F9D44AA74F}" srcOrd="0" destOrd="0" presId="urn:microsoft.com/office/officeart/2005/8/layout/orgChart1"/>
    <dgm:cxn modelId="{AFC98B21-4BBE-43D3-A80E-1CF311240154}" type="presParOf" srcId="{1186E59B-4785-4343-A593-74F0BE0E8DD1}" destId="{3B70FF78-8CD6-45DC-B9EC-28649D51BB6C}" srcOrd="1" destOrd="0" presId="urn:microsoft.com/office/officeart/2005/8/layout/orgChart1"/>
    <dgm:cxn modelId="{9D529FA6-15E2-4175-BF90-48AFAC0CEC26}" type="presParOf" srcId="{0BE1FDE4-3394-489E-B7D4-FE7DA7AB801B}" destId="{B0067BE4-8F6F-4254-8155-C3B7AB93C506}" srcOrd="1" destOrd="0" presId="urn:microsoft.com/office/officeart/2005/8/layout/orgChart1"/>
    <dgm:cxn modelId="{5D1B0026-90CC-49F7-AE15-E8ED2BF9A056}" type="presParOf" srcId="{0BE1FDE4-3394-489E-B7D4-FE7DA7AB801B}" destId="{1DB96E18-CE45-4733-98F5-AA755D7A8712}" srcOrd="2" destOrd="0" presId="urn:microsoft.com/office/officeart/2005/8/layout/orgChart1"/>
    <dgm:cxn modelId="{D776F156-FDB8-4A86-82F0-05DAF0E65A53}" type="presParOf" srcId="{ECF29F07-E2C9-42B3-B088-7B2DDD6CEC38}" destId="{F0CE6C15-62ED-40C3-936F-CE2E4DC53B58}" srcOrd="2" destOrd="0" presId="urn:microsoft.com/office/officeart/2005/8/layout/orgChart1"/>
    <dgm:cxn modelId="{34F7323F-35FA-476E-A5AF-EBA89862B790}" type="presParOf" srcId="{F18F2454-5FFB-43F1-AA28-73F8ED449922}" destId="{E5841FC3-056D-4E19-92F3-C5DB1195587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0ED31-C514-441E-A975-9321F8B61045}" type="datetimeFigureOut">
              <a:rPr lang="en-US" smtClean="0"/>
              <a:pPr/>
              <a:t>2/16/2014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FB88C-414A-4D0E-94EB-C09963C3024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54319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B5EB2-A5D5-4124-B769-9BEE021C263A}" type="datetimeFigureOut">
              <a:rPr lang="en-US" smtClean="0"/>
              <a:pPr/>
              <a:t>2/16/2014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F3D62-F495-4413-900F-CFCA7AE10E3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693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6621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637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637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637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620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637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637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637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3845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637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637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637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6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646"/>
            <a:ext cx="9144000" cy="546146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4400424"/>
            <a:ext cx="9144000" cy="1071570"/>
          </a:xfrm>
          <a:prstGeom prst="rect">
            <a:avLst/>
          </a:prstGeom>
          <a:solidFill>
            <a:srgbClr val="0079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4429132"/>
            <a:ext cx="9144000" cy="969959"/>
          </a:xfrm>
        </p:spPr>
        <p:txBody>
          <a:bodyPr lIns="180000" rIns="216000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add a title</a:t>
            </a:r>
            <a:endParaRPr lang="en-GB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6455645"/>
            <a:ext cx="52863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  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  <a:p>
            <a:endParaRPr lang="en-US" sz="1400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2" name="Picture 2" descr="C:\Users\Oksano4ka\Desktop\NC_logo_no_taglin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940" y="5931040"/>
            <a:ext cx="2525334" cy="500066"/>
          </a:xfrm>
          <a:prstGeom prst="rect">
            <a:avLst/>
          </a:prstGeom>
          <a:noFill/>
        </p:spPr>
      </p:pic>
      <p:grpSp>
        <p:nvGrpSpPr>
          <p:cNvPr id="13" name="Group 17"/>
          <p:cNvGrpSpPr>
            <a:grpSpLocks/>
          </p:cNvGrpSpPr>
          <p:nvPr userDrawn="1"/>
        </p:nvGrpSpPr>
        <p:grpSpPr bwMode="auto">
          <a:xfrm>
            <a:off x="180000" y="5599930"/>
            <a:ext cx="471486" cy="71437"/>
            <a:chOff x="180943" y="1112504"/>
            <a:chExt cx="471493" cy="71438"/>
          </a:xfrm>
        </p:grpSpPr>
        <p:sp>
          <p:nvSpPr>
            <p:cNvPr id="14" name="Oval 18"/>
            <p:cNvSpPr/>
            <p:nvPr userDrawn="1"/>
          </p:nvSpPr>
          <p:spPr>
            <a:xfrm>
              <a:off x="180943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5" name="Oval 19"/>
            <p:cNvSpPr/>
            <p:nvPr userDrawn="1"/>
          </p:nvSpPr>
          <p:spPr>
            <a:xfrm>
              <a:off x="314294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6" name="Oval 20"/>
            <p:cNvSpPr/>
            <p:nvPr userDrawn="1"/>
          </p:nvSpPr>
          <p:spPr>
            <a:xfrm>
              <a:off x="447646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7" name="Oval 21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9899" y="1354347"/>
            <a:ext cx="8931600" cy="2112452"/>
          </a:xfrm>
        </p:spPr>
        <p:txBody>
          <a:bodyPr/>
          <a:lstStyle>
            <a:lvl1pPr marL="252000" indent="-252000">
              <a:defRPr sz="2000"/>
            </a:lvl1pPr>
            <a:lvl2pPr marL="504000" indent="-252000">
              <a:defRPr sz="1800"/>
            </a:lvl2pPr>
            <a:lvl3pPr marL="756000" indent="-252000"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GB" dirty="0"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828001" y="1015200"/>
            <a:ext cx="8215332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11" name="Group 18"/>
          <p:cNvGrpSpPr/>
          <p:nvPr userDrawn="1"/>
        </p:nvGrpSpPr>
        <p:grpSpPr>
          <a:xfrm>
            <a:off x="255588" y="1155600"/>
            <a:ext cx="471492" cy="71438"/>
            <a:chOff x="180944" y="1112504"/>
            <a:chExt cx="471492" cy="71438"/>
          </a:xfrm>
        </p:grpSpPr>
        <p:sp>
          <p:nvSpPr>
            <p:cNvPr id="12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3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100800" y="4235570"/>
            <a:ext cx="8931600" cy="2119349"/>
          </a:xfrm>
        </p:spPr>
        <p:txBody>
          <a:bodyPr/>
          <a:lstStyle>
            <a:lvl1pPr marL="252000" indent="-252000">
              <a:defRPr sz="2000"/>
            </a:lvl1pPr>
            <a:lvl2pPr marL="504000" indent="-252000">
              <a:defRPr sz="1800"/>
            </a:lvl2pPr>
            <a:lvl3pPr marL="756000" indent="-252000"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GB" dirty="0"/>
          </a:p>
        </p:txBody>
      </p:sp>
      <p:sp>
        <p:nvSpPr>
          <p:cNvPr id="2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841811" y="3898800"/>
            <a:ext cx="8215332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25" name="Group 18"/>
          <p:cNvGrpSpPr/>
          <p:nvPr userDrawn="1"/>
        </p:nvGrpSpPr>
        <p:grpSpPr>
          <a:xfrm>
            <a:off x="261778" y="4042800"/>
            <a:ext cx="471492" cy="71438"/>
            <a:chOff x="180944" y="1112504"/>
            <a:chExt cx="471492" cy="71438"/>
          </a:xfrm>
        </p:grpSpPr>
        <p:sp>
          <p:nvSpPr>
            <p:cNvPr id="26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0" marR="0" indent="0" algn="l" defTabSz="2520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79C1"/>
              </a:buClr>
              <a:buSzPct val="100000"/>
              <a:buFont typeface="Arial" pitchFamily="34" charset="0"/>
              <a:buNone/>
              <a:tabLst>
                <a:tab pos="252000" algn="l"/>
                <a:tab pos="504000" algn="l"/>
                <a:tab pos="756000" algn="l"/>
                <a:tab pos="1008000" algn="l"/>
              </a:tabLst>
              <a:defRPr sz="2000"/>
            </a:lvl1pPr>
            <a:lvl2pPr marL="252000" indent="-252000" defTabSz="252000">
              <a:buFont typeface="Arial" pitchFamily="34" charset="0"/>
              <a:buChar char="•"/>
              <a:defRPr sz="1800"/>
            </a:lvl2pPr>
            <a:lvl3pPr marL="285750" indent="-285750">
              <a:buFont typeface="Arial" pitchFamily="34" charset="0"/>
              <a:buChar char="•"/>
              <a:defRPr sz="1600"/>
            </a:lvl3pPr>
            <a:lvl4pPr marL="504000" indent="-252000" defTabSz="252000">
              <a:buFont typeface="Arial" pitchFamily="34" charset="0"/>
              <a:buChar char="•"/>
              <a:defRPr sz="1400"/>
            </a:lvl4pPr>
            <a:lvl5pPr marL="756000" indent="-252000" defTabSz="2520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386402"/>
            <a:ext cx="9144000" cy="1071570"/>
          </a:xfrm>
          <a:prstGeom prst="rect">
            <a:avLst/>
          </a:prstGeom>
          <a:solidFill>
            <a:srgbClr val="0079C1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06901"/>
            <a:ext cx="9144000" cy="1022364"/>
          </a:xfrm>
        </p:spPr>
        <p:txBody>
          <a:bodyPr lIns="180000" anchor="ctr">
            <a:normAutofit/>
          </a:bodyPr>
          <a:lstStyle>
            <a:lvl1pPr algn="l">
              <a:defRPr sz="2800" b="0" cap="none"/>
            </a:lvl1pPr>
          </a:lstStyle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8286776" y="6531147"/>
            <a:ext cx="857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E774C-630A-443E-8C5B-65307D07FB4B}" type="slidenum">
              <a:rPr lang="en-US" sz="1100" kern="120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kern="12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96" y="6480000"/>
            <a:ext cx="1619999" cy="36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roup 17"/>
          <p:cNvGrpSpPr>
            <a:grpSpLocks/>
          </p:cNvGrpSpPr>
          <p:nvPr userDrawn="1"/>
        </p:nvGrpSpPr>
        <p:grpSpPr bwMode="auto">
          <a:xfrm>
            <a:off x="180000" y="5599930"/>
            <a:ext cx="471485" cy="71437"/>
            <a:chOff x="180944" y="1112504"/>
            <a:chExt cx="471492" cy="71438"/>
          </a:xfrm>
        </p:grpSpPr>
        <p:sp>
          <p:nvSpPr>
            <p:cNvPr id="16" name="Oval 18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7" name="Oval 19"/>
            <p:cNvSpPr/>
            <p:nvPr userDrawn="1"/>
          </p:nvSpPr>
          <p:spPr>
            <a:xfrm>
              <a:off x="314295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0" name="Oval 20"/>
            <p:cNvSpPr/>
            <p:nvPr userDrawn="1"/>
          </p:nvSpPr>
          <p:spPr>
            <a:xfrm>
              <a:off x="447647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1" name="Oval 21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1571603" y="6527929"/>
            <a:ext cx="3802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386402"/>
            <a:ext cx="9144000" cy="1071570"/>
          </a:xfrm>
          <a:prstGeom prst="rect">
            <a:avLst/>
          </a:prstGeom>
          <a:solidFill>
            <a:srgbClr val="007BBF">
              <a:alpha val="6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l"/>
            <a:r>
              <a:rPr lang="en-GB" sz="2800" dirty="0" smtClean="0"/>
              <a:t>Q&amp;A</a:t>
            </a:r>
            <a:endParaRPr lang="en-GB" sz="28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8286776" y="6531147"/>
            <a:ext cx="857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E774C-630A-443E-8C5B-65307D07FB4B}" type="slidenum">
              <a:rPr lang="en-US" sz="1100" kern="120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kern="12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96" y="6480000"/>
            <a:ext cx="1619999" cy="36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Group 17"/>
          <p:cNvGrpSpPr>
            <a:grpSpLocks/>
          </p:cNvGrpSpPr>
          <p:nvPr userDrawn="1"/>
        </p:nvGrpSpPr>
        <p:grpSpPr bwMode="auto">
          <a:xfrm>
            <a:off x="180000" y="5599930"/>
            <a:ext cx="471485" cy="71437"/>
            <a:chOff x="180944" y="1112504"/>
            <a:chExt cx="471492" cy="71438"/>
          </a:xfrm>
        </p:grpSpPr>
        <p:sp>
          <p:nvSpPr>
            <p:cNvPr id="18" name="Oval 18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9" name="Oval 19"/>
            <p:cNvSpPr/>
            <p:nvPr userDrawn="1"/>
          </p:nvSpPr>
          <p:spPr>
            <a:xfrm>
              <a:off x="314295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0" name="Oval 20"/>
            <p:cNvSpPr/>
            <p:nvPr userDrawn="1"/>
          </p:nvSpPr>
          <p:spPr>
            <a:xfrm>
              <a:off x="447647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1" name="Oval 21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1571603" y="6527929"/>
            <a:ext cx="3802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6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646"/>
            <a:ext cx="9143999" cy="5462016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0" y="4400424"/>
            <a:ext cx="9144000" cy="1071570"/>
          </a:xfrm>
          <a:prstGeom prst="rect">
            <a:avLst/>
          </a:prstGeom>
          <a:solidFill>
            <a:srgbClr val="0079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l"/>
            <a:r>
              <a:rPr lang="en-GB" sz="2800" b="1" dirty="0" smtClean="0"/>
              <a:t>Thank you!</a:t>
            </a:r>
            <a:endParaRPr lang="en-GB" sz="2800" b="1" dirty="0"/>
          </a:p>
        </p:txBody>
      </p:sp>
      <p:grpSp>
        <p:nvGrpSpPr>
          <p:cNvPr id="19" name="Group 17"/>
          <p:cNvGrpSpPr>
            <a:grpSpLocks/>
          </p:cNvGrpSpPr>
          <p:nvPr userDrawn="1"/>
        </p:nvGrpSpPr>
        <p:grpSpPr bwMode="auto">
          <a:xfrm>
            <a:off x="180000" y="5599930"/>
            <a:ext cx="471485" cy="71437"/>
            <a:chOff x="180944" y="1112504"/>
            <a:chExt cx="471492" cy="71438"/>
          </a:xfrm>
        </p:grpSpPr>
        <p:sp>
          <p:nvSpPr>
            <p:cNvPr id="20" name="Oval 18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1" name="Oval 19"/>
            <p:cNvSpPr/>
            <p:nvPr userDrawn="1"/>
          </p:nvSpPr>
          <p:spPr>
            <a:xfrm>
              <a:off x="314295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2" name="Oval 20"/>
            <p:cNvSpPr/>
            <p:nvPr userDrawn="1"/>
          </p:nvSpPr>
          <p:spPr>
            <a:xfrm>
              <a:off x="447647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3" name="Oval 21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8286776" y="6531147"/>
            <a:ext cx="857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E774C-630A-443E-8C5B-65307D07FB4B}" type="slidenum">
              <a:rPr lang="en-US" sz="1100" kern="120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kern="12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96" y="6480000"/>
            <a:ext cx="1619999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/>
          <p:cNvSpPr txBox="1"/>
          <p:nvPr userDrawn="1"/>
        </p:nvSpPr>
        <p:spPr>
          <a:xfrm>
            <a:off x="1571603" y="6527929"/>
            <a:ext cx="3802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Arial" pitchFamily="34" charset="0"/>
              <a:buChar char="•"/>
              <a:defRPr sz="2000"/>
            </a:lvl1pPr>
            <a:lvl2pPr marL="504000" indent="-252000">
              <a:buFont typeface="Arial" pitchFamily="34" charset="0"/>
              <a:buChar char="•"/>
              <a:defRPr sz="1800"/>
            </a:lvl2pPr>
            <a:lvl3pPr marL="756000" indent="-252000">
              <a:buFont typeface="Calibri" pitchFamily="34" charset="0"/>
              <a:buChar char="‒"/>
              <a:defRPr sz="1600"/>
            </a:lvl3pPr>
            <a:lvl4pPr marL="1008000" marR="0" indent="-252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9C1"/>
              </a:buClr>
              <a:buSzTx/>
              <a:buFont typeface="Calibri" pitchFamily="34" charset="0"/>
              <a:buChar char="‒"/>
              <a:tabLst/>
              <a:defRPr sz="1400"/>
            </a:lvl4pPr>
            <a:lvl5pPr marL="1143000" indent="-228600" defTabSz="9144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Bulleted Li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Arial" pitchFamily="34" charset="0"/>
              <a:buChar char="•"/>
              <a:defRPr sz="2000"/>
            </a:lvl1pPr>
            <a:lvl2pPr marL="504000" indent="-252000">
              <a:buFont typeface="Arial" pitchFamily="34" charset="0"/>
              <a:buChar char="•"/>
              <a:defRPr sz="1800"/>
            </a:lvl2pPr>
            <a:lvl3pPr marL="756000" indent="-252000">
              <a:buFont typeface="Calibri" pitchFamily="34" charset="0"/>
              <a:buChar char="‒"/>
              <a:defRPr sz="1600"/>
            </a:lvl3pPr>
            <a:lvl4pPr marL="1008000" marR="0" indent="-252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9C1"/>
              </a:buClr>
              <a:buSzTx/>
              <a:buFont typeface="Calibri" pitchFamily="34" charset="0"/>
              <a:buChar char="‒"/>
              <a:tabLst/>
              <a:defRPr sz="1400"/>
            </a:lvl4pPr>
            <a:lvl5pPr marL="1143000" indent="-228600" defTabSz="9144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Numbered Li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+mj-lt"/>
              <a:buAutoNum type="arabicPeriod"/>
              <a:defRPr sz="2000"/>
            </a:lvl1pPr>
            <a:lvl2pPr marL="504000" indent="-252000">
              <a:buFont typeface="Arial" pitchFamily="34" charset="0"/>
              <a:buChar char="•"/>
              <a:defRPr sz="1800"/>
            </a:lvl2pPr>
            <a:lvl3pPr marL="756000" indent="-252000">
              <a:buFont typeface="Calibri" pitchFamily="34" charset="0"/>
              <a:buChar char="‒"/>
              <a:defRPr sz="1600"/>
            </a:lvl3pPr>
            <a:lvl4pPr marL="1008000" marR="0" indent="-252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9C1"/>
              </a:buClr>
              <a:buSzTx/>
              <a:buFont typeface="Calibri" pitchFamily="34" charset="0"/>
              <a:buChar char="‒"/>
              <a:tabLst/>
              <a:defRPr sz="1400"/>
            </a:lvl4pPr>
            <a:lvl5pPr marL="1143000" indent="-228600" defTabSz="9144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038315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7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828001" y="1014382"/>
            <a:ext cx="8215332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1494000"/>
            <a:ext cx="8931600" cy="48600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Arial" pitchFamily="34" charset="0"/>
              <a:buChar char="•"/>
              <a:defRPr sz="2000"/>
            </a:lvl1pPr>
            <a:lvl2pPr marL="504000" indent="-252000">
              <a:buFont typeface="Arial" pitchFamily="34" charset="0"/>
              <a:buChar char="•"/>
              <a:defRPr sz="1800"/>
            </a:lvl2pPr>
            <a:lvl3pPr marL="756000" indent="-252000">
              <a:buFont typeface="Calibri" pitchFamily="34" charset="0"/>
              <a:buChar char="‒"/>
              <a:defRPr sz="1600"/>
            </a:lvl3pPr>
            <a:lvl4pPr marL="1008000" indent="-252000">
              <a:buFont typeface="Calibri" pitchFamily="34" charset="0"/>
              <a:buChar char="‒"/>
              <a:defRPr sz="1400"/>
            </a:lvl4pPr>
            <a:lvl5pPr marL="1143000" indent="-228600" defTabSz="9144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grpSp>
        <p:nvGrpSpPr>
          <p:cNvPr id="12" name="Group 18"/>
          <p:cNvGrpSpPr/>
          <p:nvPr userDrawn="1"/>
        </p:nvGrpSpPr>
        <p:grpSpPr>
          <a:xfrm>
            <a:off x="262731" y="1156837"/>
            <a:ext cx="471492" cy="71438"/>
            <a:chOff x="180944" y="1112504"/>
            <a:chExt cx="471492" cy="71438"/>
          </a:xfrm>
        </p:grpSpPr>
        <p:sp>
          <p:nvSpPr>
            <p:cNvPr id="13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1494000"/>
            <a:ext cx="8931600" cy="48600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+mj-lt"/>
              <a:buAutoNum type="arabicPeriod"/>
              <a:defRPr sz="2000"/>
            </a:lvl1pPr>
            <a:lvl2pPr marL="504000" indent="-252000">
              <a:buFont typeface="+mj-lt"/>
              <a:buAutoNum type="alphaLcPeriod"/>
              <a:defRPr sz="1800"/>
            </a:lvl2pPr>
            <a:lvl3pPr marL="756000" indent="-252000">
              <a:buFont typeface="Arial" pitchFamily="34" charset="0"/>
              <a:buChar char="•"/>
              <a:tabLst/>
              <a:defRPr sz="1600"/>
            </a:lvl3pPr>
            <a:lvl4pPr marL="1008000" indent="-252000">
              <a:buFont typeface="Calibri" pitchFamily="34" charset="0"/>
              <a:buChar char="‒"/>
              <a:defRPr sz="1400"/>
            </a:lvl4pPr>
            <a:lvl5pPr marL="1341438" indent="-265113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828001" y="1015200"/>
            <a:ext cx="8215332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14" name="Group 18"/>
          <p:cNvGrpSpPr/>
          <p:nvPr userDrawn="1"/>
        </p:nvGrpSpPr>
        <p:grpSpPr>
          <a:xfrm>
            <a:off x="261938" y="1155600"/>
            <a:ext cx="471492" cy="71438"/>
            <a:chOff x="180944" y="1112504"/>
            <a:chExt cx="471492" cy="71438"/>
          </a:xfrm>
        </p:grpSpPr>
        <p:sp>
          <p:nvSpPr>
            <p:cNvPr id="15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+mj-lt"/>
              <a:buAutoNum type="arabicPeriod"/>
              <a:defRPr sz="2000"/>
            </a:lvl1pPr>
            <a:lvl2pPr marL="504000" indent="-252000">
              <a:buFont typeface="+mj-lt"/>
              <a:buAutoNum type="alphaLcPeriod"/>
              <a:defRPr sz="1800"/>
            </a:lvl2pPr>
            <a:lvl3pPr marL="756000" indent="-252000">
              <a:buFont typeface="Arial" pitchFamily="34" charset="0"/>
              <a:buChar char="•"/>
              <a:tabLst/>
              <a:defRPr sz="1600"/>
            </a:lvl3pPr>
            <a:lvl4pPr marL="1008000" indent="-252000">
              <a:buFont typeface="Calibri" pitchFamily="34" charset="0"/>
              <a:buChar char="‒"/>
              <a:defRPr sz="1400"/>
            </a:lvl4pPr>
            <a:lvl5pPr marL="1341438" indent="-265113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(Summa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heading</a:t>
            </a:r>
            <a:endParaRPr lang="en-GB" dirty="0"/>
          </a:p>
        </p:txBody>
      </p:sp>
      <p:sp>
        <p:nvSpPr>
          <p:cNvPr id="5" name="Місце для вмісту 4"/>
          <p:cNvSpPr>
            <a:spLocks noGrp="1"/>
          </p:cNvSpPr>
          <p:nvPr>
            <p:ph idx="1" hasCustomPrompt="1"/>
          </p:nvPr>
        </p:nvSpPr>
        <p:spPr>
          <a:xfrm>
            <a:off x="100800" y="2720495"/>
            <a:ext cx="8931600" cy="3628936"/>
          </a:xfrm>
        </p:spPr>
        <p:txBody>
          <a:bodyPr/>
          <a:lstStyle>
            <a:lvl1pPr marL="252000" marR="0" indent="-252000" algn="l" defTabSz="2520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79C1"/>
              </a:buClr>
              <a:buSzPct val="100000"/>
              <a:buFont typeface="Arial" pitchFamily="34" charset="0"/>
              <a:buChar char="•"/>
              <a:tabLst>
                <a:tab pos="252000" algn="l"/>
              </a:tabLst>
              <a:defRPr/>
            </a:lvl1pPr>
          </a:lstStyle>
          <a:p>
            <a:pPr lvl="0"/>
            <a:r>
              <a:rPr lang="en-US" dirty="0" smtClean="0"/>
              <a:t>Click to add text</a:t>
            </a:r>
          </a:p>
          <a:p>
            <a:endParaRPr lang="ru-RU" dirty="0"/>
          </a:p>
        </p:txBody>
      </p:sp>
      <p:cxnSp>
        <p:nvCxnSpPr>
          <p:cNvPr id="7" name="Прямая соединительная линия 8"/>
          <p:cNvCxnSpPr/>
          <p:nvPr userDrawn="1"/>
        </p:nvCxnSpPr>
        <p:spPr>
          <a:xfrm>
            <a:off x="280170" y="2591104"/>
            <a:ext cx="8559427" cy="0"/>
          </a:xfrm>
          <a:prstGeom prst="line">
            <a:avLst/>
          </a:prstGeom>
          <a:ln w="66675" cap="rnd">
            <a:solidFill>
              <a:srgbClr val="C8E3F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100800" y="857232"/>
            <a:ext cx="8931600" cy="1584043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Arial" pitchFamily="34" charset="0"/>
              <a:buChar char="•"/>
              <a:defRPr sz="2000">
                <a:solidFill>
                  <a:srgbClr val="0079C1"/>
                </a:solidFill>
              </a:defRPr>
            </a:lvl1pPr>
            <a:lvl2pPr marL="0" indent="0">
              <a:buFont typeface="Arial" pitchFamily="34" charset="0"/>
              <a:buNone/>
              <a:defRPr sz="1800"/>
            </a:lvl2pPr>
            <a:lvl3pPr marL="0" indent="0">
              <a:buFont typeface="Arial" pitchFamily="34" charset="0"/>
              <a:buNone/>
              <a:defRPr sz="1600"/>
            </a:lvl3pPr>
            <a:lvl4pPr marL="0" indent="0">
              <a:buFont typeface="Arial" pitchFamily="34" charset="0"/>
              <a:buNone/>
              <a:defRPr sz="1400"/>
            </a:lvl4pPr>
            <a:lvl5pPr marL="0" indent="0"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0"/>
            <a:r>
              <a:rPr lang="en-US" dirty="0" smtClean="0"/>
              <a:t>Click to add text</a:t>
            </a:r>
          </a:p>
          <a:p>
            <a:pPr lvl="0"/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127100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heading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0668" y="1354347"/>
            <a:ext cx="4303552" cy="4998837"/>
          </a:xfrm>
        </p:spPr>
        <p:txBody>
          <a:bodyPr/>
          <a:lstStyle>
            <a:lvl1pPr marL="252000" indent="-252000">
              <a:defRPr sz="2000"/>
            </a:lvl1pPr>
            <a:lvl2pPr marL="504000" indent="-252000">
              <a:defRPr sz="1800"/>
            </a:lvl2pPr>
            <a:lvl3pPr marL="756000" indent="-252000"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6" hasCustomPrompt="1"/>
          </p:nvPr>
        </p:nvSpPr>
        <p:spPr>
          <a:xfrm>
            <a:off x="4732789" y="1354347"/>
            <a:ext cx="4303552" cy="4998837"/>
          </a:xfrm>
        </p:spPr>
        <p:txBody>
          <a:bodyPr/>
          <a:lstStyle>
            <a:lvl1pPr marL="252000" indent="-252000">
              <a:defRPr sz="2000"/>
            </a:lvl1pPr>
            <a:lvl2pPr marL="504000" indent="-252000">
              <a:defRPr sz="1800"/>
            </a:lvl2pPr>
            <a:lvl3pPr marL="756000" indent="-252000"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828001" y="1015200"/>
            <a:ext cx="3584608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12" name="Group 18"/>
          <p:cNvGrpSpPr/>
          <p:nvPr userDrawn="1"/>
        </p:nvGrpSpPr>
        <p:grpSpPr>
          <a:xfrm>
            <a:off x="255588" y="1155600"/>
            <a:ext cx="471492" cy="71438"/>
            <a:chOff x="180944" y="1112504"/>
            <a:chExt cx="471492" cy="71438"/>
          </a:xfrm>
        </p:grpSpPr>
        <p:sp>
          <p:nvSpPr>
            <p:cNvPr id="13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7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5460122" y="1015200"/>
            <a:ext cx="3584608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18" name="Group 18"/>
          <p:cNvGrpSpPr/>
          <p:nvPr userDrawn="1"/>
        </p:nvGrpSpPr>
        <p:grpSpPr>
          <a:xfrm>
            <a:off x="4887709" y="1155600"/>
            <a:ext cx="471492" cy="71438"/>
            <a:chOff x="180944" y="1112504"/>
            <a:chExt cx="471492" cy="71438"/>
          </a:xfrm>
        </p:grpSpPr>
        <p:sp>
          <p:nvSpPr>
            <p:cNvPr id="19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6000">
              <a:schemeClr val="tx1"/>
            </a:gs>
            <a:gs pos="100000">
              <a:srgbClr val="0079C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96" y="6478734"/>
            <a:ext cx="1619999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8286776" y="6527929"/>
            <a:ext cx="857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E774C-630A-443E-8C5B-65307D07FB4B}" type="slidenum">
              <a:rPr lang="en-US" sz="1100" kern="120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kern="12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71603" y="6527929"/>
            <a:ext cx="3802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2550" y="857233"/>
            <a:ext cx="8938900" cy="5500726"/>
          </a:xfrm>
          <a:prstGeom prst="roundRect">
            <a:avLst>
              <a:gd name="adj" fmla="val 201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800" y="0"/>
            <a:ext cx="8938900" cy="857232"/>
          </a:xfrm>
          <a:prstGeom prst="rect">
            <a:avLst/>
          </a:prstGeom>
        </p:spPr>
        <p:txBody>
          <a:bodyPr vert="horz" lIns="144000" tIns="45720" rIns="91440" bIns="45720" rtlCol="0" anchor="ctr">
            <a:normAutofit/>
          </a:bodyPr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800" y="857232"/>
            <a:ext cx="8932790" cy="5500726"/>
          </a:xfrm>
          <a:prstGeom prst="rect">
            <a:avLst/>
          </a:prstGeom>
        </p:spPr>
        <p:txBody>
          <a:bodyPr vert="horz" lIns="144000" tIns="144000" rIns="144000" bIns="45720" numCol="1" spcCol="360000" rtlCol="0" anchor="t" anchorCtr="0">
            <a:normAutofit/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2"/>
            <a:endParaRPr lang="en-GB" dirty="0" smtClean="0"/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8216147" y="6623016"/>
            <a:ext cx="471487" cy="71437"/>
            <a:chOff x="180942" y="1112504"/>
            <a:chExt cx="471494" cy="71438"/>
          </a:xfrm>
        </p:grpSpPr>
        <p:sp>
          <p:nvSpPr>
            <p:cNvPr id="14" name="Oval 13"/>
            <p:cNvSpPr/>
            <p:nvPr userDrawn="1"/>
          </p:nvSpPr>
          <p:spPr>
            <a:xfrm>
              <a:off x="180942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314293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447645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9" r:id="rId3"/>
    <p:sldLayoutId id="2147483667" r:id="rId4"/>
    <p:sldLayoutId id="2147483650" r:id="rId5"/>
    <p:sldLayoutId id="2147483660" r:id="rId6"/>
    <p:sldLayoutId id="2147483665" r:id="rId7"/>
    <p:sldLayoutId id="2147483670" r:id="rId8"/>
    <p:sldLayoutId id="2147483652" r:id="rId9"/>
    <p:sldLayoutId id="2147483661" r:id="rId10"/>
    <p:sldLayoutId id="2147483666" r:id="rId11"/>
    <p:sldLayoutId id="2147483654" r:id="rId12"/>
    <p:sldLayoutId id="2147483651" r:id="rId13"/>
    <p:sldLayoutId id="2147483663" r:id="rId14"/>
    <p:sldLayoutId id="2147483662" r:id="rId1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252000" rtl="0" eaLnBrk="1" latinLnBrk="0" hangingPunct="1">
        <a:lnSpc>
          <a:spcPct val="100000"/>
        </a:lnSpc>
        <a:spcBef>
          <a:spcPts val="1200"/>
        </a:spcBef>
        <a:buClr>
          <a:srgbClr val="0079C1"/>
        </a:buClr>
        <a:buSzPct val="100000"/>
        <a:buFont typeface="Arial" pitchFamily="34" charset="0"/>
        <a:buChar char="•"/>
        <a:tabLst>
          <a:tab pos="252000" algn="l"/>
        </a:tabLst>
        <a:defRPr sz="2000" kern="1200">
          <a:solidFill>
            <a:srgbClr val="464646"/>
          </a:solidFill>
          <a:latin typeface="+mn-lt"/>
          <a:ea typeface="+mn-ea"/>
          <a:cs typeface="+mn-cs"/>
        </a:defRPr>
      </a:lvl1pPr>
      <a:lvl2pPr marL="504000" indent="-252000" algn="l" defTabSz="252000" rtl="0" eaLnBrk="1" latinLnBrk="0" hangingPunct="1">
        <a:spcBef>
          <a:spcPct val="20000"/>
        </a:spcBef>
        <a:buClr>
          <a:srgbClr val="0079C1"/>
        </a:buClr>
        <a:buFont typeface="Arial" pitchFamily="34" charset="0"/>
        <a:buChar char="•"/>
        <a:defRPr sz="1800" kern="1200">
          <a:solidFill>
            <a:srgbClr val="464646"/>
          </a:solidFill>
          <a:latin typeface="+mn-lt"/>
          <a:ea typeface="+mn-ea"/>
          <a:cs typeface="+mn-cs"/>
        </a:defRPr>
      </a:lvl2pPr>
      <a:lvl3pPr marL="756000" indent="-252000" algn="l" defTabSz="914400" rtl="0" eaLnBrk="1" latinLnBrk="0" hangingPunct="1">
        <a:spcBef>
          <a:spcPts val="300"/>
        </a:spcBef>
        <a:buClr>
          <a:srgbClr val="0079C1"/>
        </a:buClr>
        <a:buSzPct val="110000"/>
        <a:buFont typeface="Calibri" pitchFamily="34" charset="0"/>
        <a:buChar char="‒"/>
        <a:defRPr sz="1600" kern="1200">
          <a:solidFill>
            <a:srgbClr val="464646"/>
          </a:solidFill>
          <a:latin typeface="+mn-lt"/>
          <a:ea typeface="+mn-ea"/>
          <a:cs typeface="+mn-cs"/>
        </a:defRPr>
      </a:lvl3pPr>
      <a:lvl4pPr marL="1008000" indent="-252000" algn="l" defTabSz="914400" rtl="0" eaLnBrk="1" latinLnBrk="0" hangingPunct="1">
        <a:spcBef>
          <a:spcPct val="20000"/>
        </a:spcBef>
        <a:buClr>
          <a:srgbClr val="0079C1"/>
        </a:buClr>
        <a:buFont typeface="Calibri" pitchFamily="34" charset="0"/>
        <a:buChar char="‒"/>
        <a:defRPr sz="1400" kern="1200">
          <a:solidFill>
            <a:srgbClr val="464646"/>
          </a:solidFill>
          <a:latin typeface="+mn-lt"/>
          <a:ea typeface="+mn-ea"/>
          <a:cs typeface="+mn-cs"/>
        </a:defRPr>
      </a:lvl4pPr>
      <a:lvl5pPr marL="1341438" indent="-265113" algn="l" defTabSz="914400" rtl="0" eaLnBrk="1" latinLnBrk="0" hangingPunct="1">
        <a:spcBef>
          <a:spcPct val="20000"/>
        </a:spcBef>
        <a:buClr>
          <a:srgbClr val="0079C1"/>
        </a:buClr>
        <a:buFont typeface="Calibri" pitchFamily="34" charset="0"/>
        <a:buChar char="―"/>
        <a:defRPr sz="1200" kern="1200">
          <a:solidFill>
            <a:srgbClr val="46464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Лекции по </a:t>
            </a:r>
            <a:r>
              <a:rPr lang="en-US" dirty="0" smtClean="0"/>
              <a:t>Java SE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Колесников Сергей, инженер-разработчик </a:t>
            </a:r>
            <a:r>
              <a:rPr lang="en-US" dirty="0" err="1" smtClean="0"/>
              <a:t>NetCracker</a:t>
            </a:r>
            <a:endParaRPr lang="en-GB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91683" y="1240125"/>
            <a:ext cx="8384848" cy="2391837"/>
          </a:xfrm>
          <a:prstGeom prst="rect">
            <a:avLst/>
          </a:prstGeom>
        </p:spPr>
        <p:txBody>
          <a:bodyPr vert="horz" lIns="180000" tIns="45720" rIns="21600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Лекция </a:t>
            </a:r>
            <a:r>
              <a:rPr lang="en-US" sz="3600" b="1" dirty="0">
                <a:latin typeface="+mj-lt"/>
                <a:ea typeface="+mj-ea"/>
                <a:cs typeface="+mj-cs"/>
              </a:rPr>
              <a:t>6</a:t>
            </a:r>
            <a:r>
              <a:rPr lang="en-US" sz="3600" b="1" noProof="0" dirty="0" smtClean="0">
                <a:latin typeface="+mj-lt"/>
                <a:ea typeface="+mj-ea"/>
                <a:cs typeface="+mj-cs"/>
              </a:rPr>
              <a:t>.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ea typeface="+mj-ea"/>
                <a:cs typeface="+mj-cs"/>
              </a:rPr>
              <a:t>Exceptions. </a:t>
            </a:r>
            <a:r>
              <a:rPr lang="ru-RU" sz="3600" b="1" dirty="0" smtClean="0">
                <a:latin typeface="+mj-lt"/>
                <a:ea typeface="+mj-ea"/>
                <a:cs typeface="+mj-cs"/>
              </a:rPr>
              <a:t>Отладка приложений.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 </a:t>
            </a:r>
            <a:endParaRPr lang="ru-RU" sz="3600" b="1" dirty="0" smtClean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8</a:t>
            </a:r>
            <a:r>
              <a:rPr lang="en-US" dirty="0" smtClean="0"/>
              <a:t>.</a:t>
            </a:r>
            <a:r>
              <a:rPr lang="ru-RU" dirty="0" smtClean="0"/>
              <a:t> Создание своих </a:t>
            </a:r>
            <a:r>
              <a:rPr lang="en-US" dirty="0" smtClean="0"/>
              <a:t>exception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ru-RU" sz="2400" dirty="0" smtClean="0"/>
              <a:t>Создается новый тип, наследующий от более широкого типа, </a:t>
            </a:r>
            <a:r>
              <a:rPr lang="ru-RU" sz="2400" dirty="0" smtClean="0">
                <a:solidFill>
                  <a:schemeClr val="accent1"/>
                </a:solidFill>
              </a:rPr>
              <a:t>подходящего по смыслу</a:t>
            </a:r>
            <a:r>
              <a:rPr lang="ru-RU" sz="2400" dirty="0" smtClean="0"/>
              <a:t> (например, </a:t>
            </a:r>
            <a:r>
              <a:rPr lang="en-US" sz="2400" b="1" dirty="0" err="1">
                <a:solidFill>
                  <a:schemeClr val="accent1"/>
                </a:solidFill>
                <a:latin typeface="Courier New" pitchFamily="49" charset="0"/>
              </a:rPr>
              <a:t>java.io.FileNotFoundException</a:t>
            </a:r>
            <a:r>
              <a:rPr lang="ru-RU" sz="2400" dirty="0" smtClean="0"/>
              <a:t>)</a:t>
            </a:r>
            <a:endParaRPr lang="en-US" sz="2400" b="1" dirty="0" smtClean="0">
              <a:solidFill>
                <a:srgbClr val="FFFFCC"/>
              </a:solidFill>
              <a:latin typeface="Courier New" pitchFamily="49" charset="0"/>
            </a:endParaRPr>
          </a:p>
          <a:p>
            <a:endParaRPr lang="ru-RU" dirty="0" smtClean="0"/>
          </a:p>
          <a:p>
            <a:pPr>
              <a:lnSpc>
                <a:spcPct val="85000"/>
              </a:lnSpc>
            </a:pPr>
            <a:r>
              <a:rPr lang="ru-RU" sz="2400" dirty="0" smtClean="0"/>
              <a:t>Само то, что выбрасывается исключение более узкого типа, </a:t>
            </a:r>
            <a:r>
              <a:rPr lang="ru-RU" sz="2400" dirty="0" smtClean="0">
                <a:solidFill>
                  <a:schemeClr val="accent1"/>
                </a:solidFill>
              </a:rPr>
              <a:t>несет в себе информацию</a:t>
            </a:r>
          </a:p>
          <a:p>
            <a:endParaRPr lang="en-US" sz="2400" dirty="0" smtClean="0"/>
          </a:p>
          <a:p>
            <a:pPr>
              <a:lnSpc>
                <a:spcPct val="85000"/>
              </a:lnSpc>
            </a:pPr>
            <a:r>
              <a:rPr lang="ru-RU" sz="2400" dirty="0" smtClean="0"/>
              <a:t>В состав нового типа могут вводиться новые поля и методы</a:t>
            </a:r>
          </a:p>
          <a:p>
            <a:endParaRPr lang="ru-RU" sz="2400" dirty="0" smtClean="0"/>
          </a:p>
          <a:p>
            <a:pPr>
              <a:lnSpc>
                <a:spcPct val="85000"/>
              </a:lnSpc>
            </a:pPr>
            <a:r>
              <a:rPr lang="ru-RU" sz="2400" dirty="0" smtClean="0"/>
              <a:t>Чаще всего класс содержит только 2 конструктора (по умолчанию и с параметром-строкой), просто вызывающие конструкторы родительского класса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5895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0800" y="0"/>
            <a:ext cx="8938900" cy="857232"/>
          </a:xfrm>
        </p:spPr>
        <p:txBody>
          <a:bodyPr/>
          <a:lstStyle/>
          <a:p>
            <a:r>
              <a:rPr lang="en-US" dirty="0" smtClean="0"/>
              <a:t>9.</a:t>
            </a:r>
            <a:r>
              <a:rPr lang="ru-RU" dirty="0" smtClean="0"/>
              <a:t> </a:t>
            </a:r>
            <a:r>
              <a:rPr lang="en-US" dirty="0" smtClean="0"/>
              <a:t>try-catch-finally features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74976" y="132892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sz="1400" dirty="0" err="1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79388" y="1001078"/>
            <a:ext cx="8785225" cy="4526497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r>
              <a:rPr lang="en-US" b="1" dirty="0" smtClean="0">
                <a:solidFill>
                  <a:srgbClr val="0015C1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 smtClean="0">
                <a:solidFill>
                  <a:srgbClr val="0015C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15C1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>
                <a:solidFill>
                  <a:srgbClr val="0015C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0015C1"/>
                </a:solidFill>
                <a:latin typeface="Courier New" pitchFamily="49" charset="0"/>
                <a:cs typeface="Courier New" pitchFamily="49" charset="0"/>
              </a:rPr>
              <a:t>FinallyTest</a:t>
            </a:r>
            <a:r>
              <a:rPr lang="en-US" dirty="0" smtClean="0">
                <a:solidFill>
                  <a:srgbClr val="0015C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dirty="0" smtClean="0">
              <a:solidFill>
                <a:srgbClr val="0015C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 smtClean="0">
                <a:solidFill>
                  <a:srgbClr val="0015C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0015C1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 smtClean="0">
                <a:solidFill>
                  <a:srgbClr val="0015C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15C1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dirty="0" smtClean="0">
                <a:solidFill>
                  <a:srgbClr val="0015C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15C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rgbClr val="0015C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0015C1"/>
                </a:solidFill>
                <a:latin typeface="Courier New" pitchFamily="49" charset="0"/>
                <a:cs typeface="Courier New" pitchFamily="49" charset="0"/>
              </a:rPr>
              <a:t>stringSize</a:t>
            </a:r>
            <a:r>
              <a:rPr lang="en-US" dirty="0" smtClean="0">
                <a:solidFill>
                  <a:srgbClr val="0015C1"/>
                </a:solidFill>
                <a:latin typeface="Courier New" pitchFamily="49" charset="0"/>
                <a:cs typeface="Courier New" pitchFamily="49" charset="0"/>
              </a:rPr>
              <a:t>(Object s) { </a:t>
            </a:r>
          </a:p>
          <a:p>
            <a:r>
              <a:rPr lang="en-US" b="1" dirty="0" smtClean="0">
                <a:solidFill>
                  <a:srgbClr val="0015C1"/>
                </a:solidFill>
                <a:latin typeface="Courier New" pitchFamily="49" charset="0"/>
                <a:cs typeface="Courier New" pitchFamily="49" charset="0"/>
              </a:rPr>
              <a:t>    try</a:t>
            </a:r>
            <a:r>
              <a:rPr lang="en-US" dirty="0" smtClean="0">
                <a:solidFill>
                  <a:srgbClr val="0015C1"/>
                </a:solidFill>
                <a:latin typeface="Courier New" pitchFamily="49" charset="0"/>
                <a:cs typeface="Courier New" pitchFamily="49" charset="0"/>
              </a:rPr>
              <a:t> { </a:t>
            </a:r>
          </a:p>
          <a:p>
            <a:r>
              <a:rPr lang="en-US" b="1" dirty="0" smtClean="0">
                <a:solidFill>
                  <a:srgbClr val="0015C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ru-RU" b="1" dirty="0" smtClean="0">
                <a:solidFill>
                  <a:srgbClr val="0015C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15C1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>
                <a:solidFill>
                  <a:srgbClr val="0015C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0015C1"/>
                </a:solidFill>
                <a:latin typeface="Courier New" pitchFamily="49" charset="0"/>
                <a:cs typeface="Courier New" pitchFamily="49" charset="0"/>
              </a:rPr>
              <a:t>s.toString</a:t>
            </a:r>
            <a:r>
              <a:rPr lang="en-US" dirty="0" smtClean="0">
                <a:solidFill>
                  <a:srgbClr val="0015C1"/>
                </a:solidFill>
                <a:latin typeface="Courier New" pitchFamily="49" charset="0"/>
                <a:cs typeface="Courier New" pitchFamily="49" charset="0"/>
              </a:rPr>
              <a:t>().length(); </a:t>
            </a:r>
          </a:p>
          <a:p>
            <a:r>
              <a:rPr lang="en-US" dirty="0" smtClean="0">
                <a:solidFill>
                  <a:srgbClr val="0015C1"/>
                </a:solidFill>
                <a:latin typeface="Courier New" pitchFamily="49" charset="0"/>
                <a:cs typeface="Courier New" pitchFamily="49" charset="0"/>
              </a:rPr>
              <a:t>    } </a:t>
            </a:r>
            <a:r>
              <a:rPr lang="en-US" b="1" dirty="0" smtClean="0">
                <a:solidFill>
                  <a:srgbClr val="0015C1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dirty="0" smtClean="0">
                <a:solidFill>
                  <a:srgbClr val="0015C1"/>
                </a:solidFill>
                <a:latin typeface="Courier New" pitchFamily="49" charset="0"/>
                <a:cs typeface="Courier New" pitchFamily="49" charset="0"/>
              </a:rPr>
              <a:t> (Exception ex) { </a:t>
            </a:r>
          </a:p>
          <a:p>
            <a:r>
              <a:rPr lang="en-US" b="1" dirty="0" smtClean="0">
                <a:solidFill>
                  <a:srgbClr val="0015C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ru-RU" b="1" dirty="0" smtClean="0">
                <a:solidFill>
                  <a:srgbClr val="0015C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15C1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>
                <a:solidFill>
                  <a:srgbClr val="0015C1"/>
                </a:solidFill>
                <a:latin typeface="Courier New" pitchFamily="49" charset="0"/>
                <a:cs typeface="Courier New" pitchFamily="49" charset="0"/>
              </a:rPr>
              <a:t> -1; </a:t>
            </a:r>
          </a:p>
          <a:p>
            <a:r>
              <a:rPr lang="en-US" dirty="0" smtClean="0">
                <a:solidFill>
                  <a:srgbClr val="0015C1"/>
                </a:solidFill>
                <a:latin typeface="Courier New" pitchFamily="49" charset="0"/>
                <a:cs typeface="Courier New" pitchFamily="49" charset="0"/>
              </a:rPr>
              <a:t>    } </a:t>
            </a:r>
            <a:r>
              <a:rPr lang="en-US" b="1" dirty="0" smtClean="0">
                <a:solidFill>
                  <a:srgbClr val="0015C1"/>
                </a:solidFill>
                <a:latin typeface="Courier New" pitchFamily="49" charset="0"/>
                <a:cs typeface="Courier New" pitchFamily="49" charset="0"/>
              </a:rPr>
              <a:t>finally</a:t>
            </a:r>
            <a:r>
              <a:rPr lang="en-US" dirty="0" smtClean="0">
                <a:solidFill>
                  <a:srgbClr val="0015C1"/>
                </a:solidFill>
                <a:latin typeface="Courier New" pitchFamily="49" charset="0"/>
                <a:cs typeface="Courier New" pitchFamily="49" charset="0"/>
              </a:rPr>
              <a:t> { </a:t>
            </a:r>
          </a:p>
          <a:p>
            <a:r>
              <a:rPr lang="en-US" b="1" dirty="0" smtClean="0">
                <a:solidFill>
                  <a:srgbClr val="0015C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ru-RU" b="1" dirty="0" smtClean="0">
                <a:solidFill>
                  <a:srgbClr val="0015C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15C1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>
                <a:solidFill>
                  <a:srgbClr val="0015C1"/>
                </a:solidFill>
                <a:latin typeface="Courier New" pitchFamily="49" charset="0"/>
                <a:cs typeface="Courier New" pitchFamily="49" charset="0"/>
              </a:rPr>
              <a:t> 0; </a:t>
            </a:r>
          </a:p>
          <a:p>
            <a:r>
              <a:rPr lang="en-US" dirty="0" smtClean="0">
                <a:solidFill>
                  <a:srgbClr val="0015C1"/>
                </a:solidFill>
                <a:latin typeface="Courier New" pitchFamily="49" charset="0"/>
                <a:cs typeface="Courier New" pitchFamily="49" charset="0"/>
              </a:rPr>
              <a:t>    } </a:t>
            </a:r>
          </a:p>
          <a:p>
            <a:r>
              <a:rPr lang="en-US" dirty="0" smtClean="0">
                <a:solidFill>
                  <a:srgbClr val="0015C1"/>
                </a:solidFill>
                <a:latin typeface="Courier New" pitchFamily="49" charset="0"/>
                <a:cs typeface="Courier New" pitchFamily="49" charset="0"/>
              </a:rPr>
              <a:t>  } </a:t>
            </a:r>
          </a:p>
          <a:p>
            <a:endParaRPr lang="en-US" b="1" dirty="0" smtClean="0">
              <a:solidFill>
                <a:srgbClr val="0015C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0015C1"/>
                </a:solidFill>
                <a:latin typeface="Courier New" pitchFamily="49" charset="0"/>
                <a:cs typeface="Courier New" pitchFamily="49" charset="0"/>
              </a:rPr>
              <a:t>  public</a:t>
            </a:r>
            <a:r>
              <a:rPr lang="en-US" dirty="0" smtClean="0">
                <a:solidFill>
                  <a:srgbClr val="0015C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15C1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dirty="0" smtClean="0">
                <a:solidFill>
                  <a:srgbClr val="0015C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15C1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>
                <a:solidFill>
                  <a:srgbClr val="0015C1"/>
                </a:solidFill>
                <a:latin typeface="Courier New" pitchFamily="49" charset="0"/>
                <a:cs typeface="Courier New" pitchFamily="49" charset="0"/>
              </a:rPr>
              <a:t> main(String[] </a:t>
            </a:r>
            <a:r>
              <a:rPr lang="en-US" dirty="0" err="1" smtClean="0">
                <a:solidFill>
                  <a:srgbClr val="0015C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dirty="0" smtClean="0">
                <a:solidFill>
                  <a:srgbClr val="0015C1"/>
                </a:solidFill>
                <a:latin typeface="Courier New" pitchFamily="49" charset="0"/>
                <a:cs typeface="Courier New" pitchFamily="49" charset="0"/>
              </a:rPr>
              <a:t>) { </a:t>
            </a:r>
          </a:p>
          <a:p>
            <a:r>
              <a:rPr lang="en-US" dirty="0" smtClean="0">
                <a:solidFill>
                  <a:srgbClr val="0015C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dirty="0" smtClean="0">
                <a:solidFill>
                  <a:srgbClr val="0015C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0015C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 smtClean="0">
                <a:solidFill>
                  <a:srgbClr val="0015C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solidFill>
                  <a:srgbClr val="0015C1"/>
                </a:solidFill>
                <a:latin typeface="Courier New" pitchFamily="49" charset="0"/>
                <a:cs typeface="Courier New" pitchFamily="49" charset="0"/>
              </a:rPr>
              <a:t>stringSize</a:t>
            </a:r>
            <a:r>
              <a:rPr lang="en-US" dirty="0" smtClean="0">
                <a:solidFill>
                  <a:srgbClr val="0015C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15C1"/>
                </a:solidFill>
                <a:latin typeface="Courier New" pitchFamily="49" charset="0"/>
                <a:cs typeface="Courier New" pitchFamily="49" charset="0"/>
              </a:rPr>
              <a:t>"string"</a:t>
            </a:r>
            <a:r>
              <a:rPr lang="en-US" dirty="0" smtClean="0">
                <a:solidFill>
                  <a:srgbClr val="0015C1"/>
                </a:solidFill>
                <a:latin typeface="Courier New" pitchFamily="49" charset="0"/>
                <a:cs typeface="Courier New" pitchFamily="49" charset="0"/>
              </a:rPr>
              <a:t>)); </a:t>
            </a:r>
            <a:endParaRPr lang="ru-RU" dirty="0" smtClean="0">
              <a:solidFill>
                <a:srgbClr val="0015C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dirty="0" smtClean="0">
                <a:solidFill>
                  <a:srgbClr val="0015C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err="1" smtClean="0">
                <a:solidFill>
                  <a:srgbClr val="0015C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 smtClean="0">
                <a:solidFill>
                  <a:srgbClr val="0015C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solidFill>
                  <a:srgbClr val="0015C1"/>
                </a:solidFill>
                <a:latin typeface="Courier New" pitchFamily="49" charset="0"/>
                <a:cs typeface="Courier New" pitchFamily="49" charset="0"/>
              </a:rPr>
              <a:t>stringSize</a:t>
            </a:r>
            <a:r>
              <a:rPr lang="en-US" dirty="0" smtClean="0">
                <a:solidFill>
                  <a:srgbClr val="0015C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15C1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dirty="0" smtClean="0">
                <a:solidFill>
                  <a:srgbClr val="0015C1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ru-RU" dirty="0" smtClean="0">
                <a:solidFill>
                  <a:srgbClr val="0015C1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solidFill>
                  <a:srgbClr val="0015C1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r>
              <a:rPr lang="ru-RU" dirty="0" smtClean="0">
                <a:solidFill>
                  <a:srgbClr val="0015C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rgbClr val="0015C1"/>
                </a:solidFill>
                <a:latin typeface="Courier New" pitchFamily="49" charset="0"/>
                <a:cs typeface="Courier New" pitchFamily="49" charset="0"/>
              </a:rPr>
              <a:t>} </a:t>
            </a:r>
            <a:endParaRPr lang="ru-RU" dirty="0" smtClean="0">
              <a:solidFill>
                <a:srgbClr val="0015C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0015C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b="1" dirty="0">
              <a:solidFill>
                <a:srgbClr val="0015C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5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</a:t>
            </a:r>
            <a:r>
              <a:rPr lang="ru-RU" dirty="0" smtClean="0"/>
              <a:t> </a:t>
            </a:r>
            <a:r>
              <a:rPr lang="en-US" dirty="0" smtClean="0"/>
              <a:t>try-catch-finally features</a:t>
            </a:r>
            <a:r>
              <a:rPr lang="ru-RU" dirty="0" smtClean="0"/>
              <a:t> (продолжение)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74976" y="132892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sz="1400" dirty="0" err="1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79388" y="1001078"/>
            <a:ext cx="8785225" cy="2556727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sz="1600" b="1" dirty="0" smtClean="0">
                <a:solidFill>
                  <a:srgbClr val="0015C1"/>
                </a:solidFill>
                <a:latin typeface="Courier New" pitchFamily="49" charset="0"/>
              </a:rPr>
              <a:t>public void </a:t>
            </a:r>
            <a:r>
              <a:rPr lang="en-US" sz="1600" b="1" dirty="0" err="1" smtClean="0">
                <a:solidFill>
                  <a:srgbClr val="0015C1"/>
                </a:solidFill>
                <a:latin typeface="Courier New" pitchFamily="49" charset="0"/>
              </a:rPr>
              <a:t>Foo</a:t>
            </a:r>
            <a:r>
              <a:rPr lang="en-US" sz="1600" b="1" dirty="0" smtClean="0">
                <a:solidFill>
                  <a:srgbClr val="0015C1"/>
                </a:solidFill>
                <a:latin typeface="Courier New" pitchFamily="49" charset="0"/>
              </a:rPr>
              <a:t>() {</a:t>
            </a:r>
            <a:endParaRPr lang="en-US" sz="1600" b="1" dirty="0">
              <a:solidFill>
                <a:srgbClr val="0015C1"/>
              </a:solidFill>
              <a:latin typeface="Courier New" pitchFamily="49" charset="0"/>
            </a:endParaRPr>
          </a:p>
          <a:p>
            <a:r>
              <a:rPr lang="en-US" sz="1600" b="1" dirty="0">
                <a:solidFill>
                  <a:srgbClr val="0015C1"/>
                </a:solidFill>
                <a:latin typeface="Courier New" pitchFamily="49" charset="0"/>
              </a:rPr>
              <a:t>      </a:t>
            </a:r>
            <a:r>
              <a:rPr lang="en-US" sz="1600" b="1" dirty="0" smtClean="0">
                <a:solidFill>
                  <a:srgbClr val="0015C1"/>
                </a:solidFill>
                <a:latin typeface="Courier New" pitchFamily="49" charset="0"/>
              </a:rPr>
              <a:t>try {</a:t>
            </a:r>
          </a:p>
          <a:p>
            <a:r>
              <a:rPr lang="en-US" sz="1600" b="1" dirty="0" smtClean="0">
                <a:solidFill>
                  <a:srgbClr val="0015C1"/>
                </a:solidFill>
                <a:latin typeface="Courier New" pitchFamily="49" charset="0"/>
              </a:rPr>
              <a:t>	 </a:t>
            </a:r>
            <a:r>
              <a:rPr lang="en-US" sz="1600" b="1" dirty="0" err="1" smtClean="0">
                <a:solidFill>
                  <a:srgbClr val="0015C1"/>
                </a:solidFill>
                <a:latin typeface="Courier New" pitchFamily="49" charset="0"/>
              </a:rPr>
              <a:t>System.out.println</a:t>
            </a:r>
            <a:r>
              <a:rPr lang="en-US" sz="1600" b="1" dirty="0" smtClean="0">
                <a:solidFill>
                  <a:srgbClr val="0015C1"/>
                </a:solidFill>
                <a:latin typeface="Courier New" pitchFamily="49" charset="0"/>
              </a:rPr>
              <a:t>(“Start”);</a:t>
            </a:r>
          </a:p>
          <a:p>
            <a:r>
              <a:rPr lang="en-US" sz="1600" b="1" dirty="0" smtClean="0">
                <a:solidFill>
                  <a:srgbClr val="0015C1"/>
                </a:solidFill>
                <a:latin typeface="Courier New" pitchFamily="49" charset="0"/>
              </a:rPr>
              <a:t>	 </a:t>
            </a:r>
            <a:r>
              <a:rPr lang="en-US" sz="1600" b="1" dirty="0" err="1" smtClean="0">
                <a:solidFill>
                  <a:srgbClr val="0015C1"/>
                </a:solidFill>
                <a:latin typeface="Courier New" pitchFamily="49" charset="0"/>
              </a:rPr>
              <a:t>System.exit</a:t>
            </a:r>
            <a:r>
              <a:rPr lang="en-US" sz="1600" b="1" dirty="0" smtClean="0">
                <a:solidFill>
                  <a:srgbClr val="0015C1"/>
                </a:solidFill>
                <a:latin typeface="Courier New" pitchFamily="49" charset="0"/>
              </a:rPr>
              <a:t>(0);</a:t>
            </a:r>
          </a:p>
          <a:p>
            <a:r>
              <a:rPr lang="en-US" sz="1600" b="1" dirty="0" smtClean="0">
                <a:solidFill>
                  <a:srgbClr val="0015C1"/>
                </a:solidFill>
                <a:latin typeface="Courier New" pitchFamily="49" charset="0"/>
              </a:rPr>
              <a:t>      } catch (Exception e) {</a:t>
            </a:r>
          </a:p>
          <a:p>
            <a:r>
              <a:rPr lang="en-US" sz="1600" b="1" dirty="0" smtClean="0">
                <a:solidFill>
                  <a:srgbClr val="0015C1"/>
                </a:solidFill>
                <a:latin typeface="Courier New" pitchFamily="49" charset="0"/>
              </a:rPr>
              <a:t>	 </a:t>
            </a:r>
            <a:r>
              <a:rPr lang="en-US" sz="1600" b="1" dirty="0" err="1" smtClean="0">
                <a:solidFill>
                  <a:srgbClr val="0015C1"/>
                </a:solidFill>
                <a:latin typeface="Courier New" pitchFamily="49" charset="0"/>
              </a:rPr>
              <a:t>System.out.println</a:t>
            </a:r>
            <a:r>
              <a:rPr lang="en-US" sz="1600" b="1" dirty="0" smtClean="0">
                <a:solidFill>
                  <a:srgbClr val="0015C1"/>
                </a:solidFill>
                <a:latin typeface="Courier New" pitchFamily="49" charset="0"/>
              </a:rPr>
              <a:t>(“Exception”);</a:t>
            </a:r>
          </a:p>
          <a:p>
            <a:r>
              <a:rPr lang="en-US" sz="1600" b="1" dirty="0" smtClean="0">
                <a:solidFill>
                  <a:srgbClr val="0015C1"/>
                </a:solidFill>
                <a:latin typeface="Courier New" pitchFamily="49" charset="0"/>
              </a:rPr>
              <a:t>      } finally {</a:t>
            </a:r>
          </a:p>
          <a:p>
            <a:r>
              <a:rPr lang="en-US" sz="1600" b="1" dirty="0" smtClean="0">
                <a:solidFill>
                  <a:srgbClr val="0015C1"/>
                </a:solidFill>
                <a:latin typeface="Courier New" pitchFamily="49" charset="0"/>
              </a:rPr>
              <a:t>	 </a:t>
            </a:r>
            <a:r>
              <a:rPr lang="en-US" sz="1600" b="1" dirty="0" err="1" smtClean="0">
                <a:solidFill>
                  <a:srgbClr val="0015C1"/>
                </a:solidFill>
                <a:latin typeface="Courier New" pitchFamily="49" charset="0"/>
              </a:rPr>
              <a:t>System.out.println</a:t>
            </a:r>
            <a:r>
              <a:rPr lang="en-US" sz="1600" b="1" dirty="0" smtClean="0">
                <a:solidFill>
                  <a:srgbClr val="0015C1"/>
                </a:solidFill>
                <a:latin typeface="Courier New" pitchFamily="49" charset="0"/>
              </a:rPr>
              <a:t>(“End”); </a:t>
            </a:r>
            <a:endParaRPr lang="en-US" sz="1600" b="1" i="1" dirty="0" smtClean="0">
              <a:solidFill>
                <a:schemeClr val="tx1">
                  <a:lumMod val="50000"/>
                </a:schemeClr>
              </a:solidFill>
              <a:latin typeface="Courier New" pitchFamily="49" charset="0"/>
            </a:endParaRPr>
          </a:p>
          <a:p>
            <a:r>
              <a:rPr lang="en-US" sz="1600" b="1" dirty="0" smtClean="0">
                <a:solidFill>
                  <a:srgbClr val="0015C1"/>
                </a:solidFill>
                <a:latin typeface="Courier New" pitchFamily="49" charset="0"/>
              </a:rPr>
              <a:t>      }</a:t>
            </a:r>
            <a:endParaRPr lang="en-US" sz="1600" b="1" dirty="0">
              <a:solidFill>
                <a:srgbClr val="0015C1"/>
              </a:solidFill>
              <a:latin typeface="Courier New" pitchFamily="49" charset="0"/>
            </a:endParaRPr>
          </a:p>
          <a:p>
            <a:r>
              <a:rPr lang="en-US" sz="1600" b="1" dirty="0" smtClean="0">
                <a:solidFill>
                  <a:srgbClr val="0015C1"/>
                </a:solidFill>
                <a:latin typeface="Courier New" pitchFamily="49" charset="0"/>
              </a:rPr>
              <a:t>}</a:t>
            </a:r>
            <a:endParaRPr lang="ru-RU" sz="1600" b="1" dirty="0">
              <a:solidFill>
                <a:srgbClr val="0015C1"/>
              </a:solidFill>
              <a:latin typeface="Courier New" pitchFamily="49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85484" y="3713676"/>
            <a:ext cx="8785225" cy="2556727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r>
              <a:rPr lang="en-US" sz="1600" b="1" dirty="0" smtClean="0">
                <a:solidFill>
                  <a:srgbClr val="0015C1"/>
                </a:solidFill>
                <a:latin typeface="Courier New" pitchFamily="49" charset="0"/>
              </a:rPr>
              <a:t>public void </a:t>
            </a:r>
            <a:r>
              <a:rPr lang="en-US" sz="1600" b="1" dirty="0" err="1" smtClean="0">
                <a:solidFill>
                  <a:srgbClr val="0015C1"/>
                </a:solidFill>
                <a:latin typeface="Courier New" pitchFamily="49" charset="0"/>
              </a:rPr>
              <a:t>Foo</a:t>
            </a:r>
            <a:r>
              <a:rPr lang="en-US" sz="1600" b="1" dirty="0" smtClean="0">
                <a:solidFill>
                  <a:srgbClr val="0015C1"/>
                </a:solidFill>
                <a:latin typeface="Courier New" pitchFamily="49" charset="0"/>
              </a:rPr>
              <a:t>() {</a:t>
            </a:r>
            <a:endParaRPr lang="en-US" sz="1600" b="1" dirty="0">
              <a:solidFill>
                <a:srgbClr val="0015C1"/>
              </a:solidFill>
              <a:latin typeface="Courier New" pitchFamily="49" charset="0"/>
            </a:endParaRPr>
          </a:p>
          <a:p>
            <a:r>
              <a:rPr lang="en-US" sz="1600" b="1" dirty="0">
                <a:solidFill>
                  <a:srgbClr val="0015C1"/>
                </a:solidFill>
                <a:latin typeface="Courier New" pitchFamily="49" charset="0"/>
              </a:rPr>
              <a:t>      </a:t>
            </a:r>
            <a:r>
              <a:rPr lang="en-US" sz="1600" b="1" dirty="0" smtClean="0">
                <a:solidFill>
                  <a:srgbClr val="0015C1"/>
                </a:solidFill>
                <a:latin typeface="Courier New" pitchFamily="49" charset="0"/>
              </a:rPr>
              <a:t>try </a:t>
            </a:r>
          </a:p>
          <a:p>
            <a:r>
              <a:rPr lang="en-US" sz="1600" b="1" dirty="0" smtClean="0">
                <a:solidFill>
                  <a:srgbClr val="0015C1"/>
                </a:solidFill>
                <a:latin typeface="Courier New" pitchFamily="49" charset="0"/>
              </a:rPr>
              <a:t>      {</a:t>
            </a:r>
          </a:p>
          <a:p>
            <a:r>
              <a:rPr lang="en-US" sz="1600" b="1" dirty="0" smtClean="0">
                <a:solidFill>
                  <a:srgbClr val="0015C1"/>
                </a:solidFill>
                <a:latin typeface="Courier New" pitchFamily="49" charset="0"/>
              </a:rPr>
              <a:t>	 </a:t>
            </a:r>
            <a:r>
              <a:rPr lang="en-US" sz="1600" b="1" dirty="0" err="1" smtClean="0">
                <a:solidFill>
                  <a:srgbClr val="0015C1"/>
                </a:solidFill>
                <a:latin typeface="Courier New" pitchFamily="49" charset="0"/>
              </a:rPr>
              <a:t>doSmth</a:t>
            </a:r>
            <a:r>
              <a:rPr lang="en-US" sz="1600" b="1" dirty="0" smtClean="0">
                <a:solidFill>
                  <a:srgbClr val="0015C1"/>
                </a:solidFill>
                <a:latin typeface="Courier New" pitchFamily="49" charset="0"/>
              </a:rPr>
              <a:t>();</a:t>
            </a:r>
          </a:p>
          <a:p>
            <a:r>
              <a:rPr lang="en-US" sz="1600" b="1" dirty="0" smtClean="0">
                <a:solidFill>
                  <a:srgbClr val="0015C1"/>
                </a:solidFill>
                <a:latin typeface="Courier New" pitchFamily="49" charset="0"/>
              </a:rPr>
              <a:t>      } </a:t>
            </a:r>
          </a:p>
          <a:p>
            <a:r>
              <a:rPr lang="en-US" sz="1600" b="1" dirty="0" smtClean="0">
                <a:solidFill>
                  <a:srgbClr val="0015C1"/>
                </a:solidFill>
                <a:latin typeface="Courier New" pitchFamily="49" charset="0"/>
              </a:rPr>
              <a:t>      finally  </a:t>
            </a:r>
          </a:p>
          <a:p>
            <a:r>
              <a:rPr lang="en-US" sz="1600" b="1" dirty="0" smtClean="0">
                <a:solidFill>
                  <a:srgbClr val="0015C1"/>
                </a:solidFill>
                <a:latin typeface="Courier New" pitchFamily="49" charset="0"/>
              </a:rPr>
              <a:t>      {</a:t>
            </a:r>
          </a:p>
          <a:p>
            <a:r>
              <a:rPr lang="en-US" sz="1600" b="1" dirty="0" smtClean="0">
                <a:solidFill>
                  <a:srgbClr val="0015C1"/>
                </a:solidFill>
                <a:latin typeface="Courier New" pitchFamily="49" charset="0"/>
              </a:rPr>
              <a:t>	 cleanup();  </a:t>
            </a:r>
            <a:r>
              <a:rPr lang="en-US" sz="1600" b="1" i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</a:rPr>
              <a:t>//</a:t>
            </a:r>
            <a:r>
              <a:rPr lang="ru-RU" sz="1600" b="1" i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</a:rPr>
              <a:t>чистку хотим делать в любом случае</a:t>
            </a:r>
            <a:endParaRPr lang="en-US" sz="1600" b="1" i="1" dirty="0" smtClean="0">
              <a:solidFill>
                <a:schemeClr val="tx1">
                  <a:lumMod val="50000"/>
                </a:schemeClr>
              </a:solidFill>
              <a:latin typeface="Courier New" pitchFamily="49" charset="0"/>
            </a:endParaRPr>
          </a:p>
          <a:p>
            <a:r>
              <a:rPr lang="en-US" sz="1600" b="1" dirty="0" smtClean="0">
                <a:solidFill>
                  <a:srgbClr val="0015C1"/>
                </a:solidFill>
                <a:latin typeface="Courier New" pitchFamily="49" charset="0"/>
              </a:rPr>
              <a:t>      }</a:t>
            </a:r>
            <a:endParaRPr lang="en-US" sz="1600" b="1" dirty="0">
              <a:solidFill>
                <a:srgbClr val="0015C1"/>
              </a:solidFill>
              <a:latin typeface="Courier New" pitchFamily="49" charset="0"/>
            </a:endParaRPr>
          </a:p>
          <a:p>
            <a:r>
              <a:rPr lang="en-US" sz="1600" b="1" dirty="0" smtClean="0">
                <a:solidFill>
                  <a:srgbClr val="0015C1"/>
                </a:solidFill>
                <a:latin typeface="Courier New" pitchFamily="49" charset="0"/>
              </a:rPr>
              <a:t>}</a:t>
            </a:r>
            <a:endParaRPr lang="ru-RU" sz="1600" b="1" dirty="0">
              <a:solidFill>
                <a:srgbClr val="0015C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5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11.</a:t>
            </a:r>
            <a:r>
              <a:rPr lang="ru-RU" dirty="0" smtClean="0"/>
              <a:t> </a:t>
            </a:r>
            <a:r>
              <a:rPr lang="en-US" dirty="0" smtClean="0"/>
              <a:t>Some tips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Exceptions </a:t>
            </a:r>
            <a:r>
              <a:rPr lang="ru-RU" sz="2400" dirty="0" smtClean="0"/>
              <a:t>не обладают свойством </a:t>
            </a:r>
            <a:r>
              <a:rPr lang="ru-RU" sz="2400" dirty="0" err="1" smtClean="0"/>
              <a:t>транзакционности</a:t>
            </a:r>
            <a:r>
              <a:rPr lang="ru-RU" sz="2400" dirty="0" smtClean="0"/>
              <a:t>!</a:t>
            </a:r>
            <a:endParaRPr lang="en-US" sz="2400" dirty="0" smtClean="0"/>
          </a:p>
          <a:p>
            <a:r>
              <a:rPr lang="en-US" sz="2400" dirty="0" smtClean="0"/>
              <a:t>Multiple catch block (Java 7 and higher!)</a:t>
            </a:r>
          </a:p>
          <a:p>
            <a:endParaRPr lang="ru-RU" sz="2400" dirty="0" smtClean="0"/>
          </a:p>
          <a:p>
            <a:r>
              <a:rPr lang="ru-RU" sz="2400" dirty="0" smtClean="0"/>
              <a:t>Не используем пустые </a:t>
            </a:r>
            <a:r>
              <a:rPr lang="en-US" sz="2400" dirty="0" smtClean="0"/>
              <a:t>catch </a:t>
            </a:r>
            <a:r>
              <a:rPr lang="ru-RU" sz="2400" dirty="0" smtClean="0"/>
              <a:t>блоки!</a:t>
            </a:r>
          </a:p>
          <a:p>
            <a:r>
              <a:rPr lang="ru-RU" sz="2400" dirty="0" smtClean="0"/>
              <a:t>Стараемся не возвращать из методов </a:t>
            </a:r>
            <a:r>
              <a:rPr lang="en-US" sz="2400" dirty="0" smtClean="0"/>
              <a:t>null, </a:t>
            </a:r>
            <a:r>
              <a:rPr lang="ru-RU" sz="2400" dirty="0" smtClean="0"/>
              <a:t>чтобы избежать </a:t>
            </a:r>
            <a:r>
              <a:rPr lang="en-US" sz="2400" dirty="0" err="1" smtClean="0"/>
              <a:t>NullPointerException</a:t>
            </a:r>
            <a:endParaRPr lang="en-US" sz="2400" dirty="0" smtClean="0"/>
          </a:p>
          <a:p>
            <a:r>
              <a:rPr lang="ru-RU" sz="2400" dirty="0" smtClean="0"/>
              <a:t>Избегаем создания своих исключений</a:t>
            </a:r>
            <a:endParaRPr lang="en-US" sz="2400" dirty="0" smtClean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91580" y="2013014"/>
            <a:ext cx="8785225" cy="371513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b="1" dirty="0" smtClean="0">
                <a:solidFill>
                  <a:srgbClr val="0015C1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dirty="0" smtClean="0">
                <a:solidFill>
                  <a:srgbClr val="0015C1"/>
                </a:solidFill>
                <a:latin typeface="Courier New" pitchFamily="49" charset="0"/>
                <a:cs typeface="Courier New" pitchFamily="49" charset="0"/>
              </a:rPr>
              <a:t> (</a:t>
            </a:r>
            <a:r>
              <a:rPr lang="en-US" b="1" dirty="0" err="1" smtClean="0">
                <a:solidFill>
                  <a:srgbClr val="0015C1"/>
                </a:solidFill>
                <a:latin typeface="Courier New" pitchFamily="49" charset="0"/>
                <a:cs typeface="Courier New" pitchFamily="49" charset="0"/>
              </a:rPr>
              <a:t>NumberFormatException</a:t>
            </a:r>
            <a:r>
              <a:rPr lang="en-US" b="1" dirty="0" smtClean="0">
                <a:solidFill>
                  <a:srgbClr val="0015C1"/>
                </a:solidFill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b="1" dirty="0" err="1" smtClean="0">
                <a:solidFill>
                  <a:srgbClr val="0015C1"/>
                </a:solidFill>
                <a:latin typeface="Courier New" pitchFamily="49" charset="0"/>
                <a:cs typeface="Courier New" pitchFamily="49" charset="0"/>
              </a:rPr>
              <a:t>IllegalArgumentException</a:t>
            </a:r>
            <a:r>
              <a:rPr lang="en-US" b="1" dirty="0" smtClean="0">
                <a:solidFill>
                  <a:srgbClr val="0015C1"/>
                </a:solidFill>
                <a:latin typeface="Courier New" pitchFamily="49" charset="0"/>
                <a:cs typeface="Courier New" pitchFamily="49" charset="0"/>
              </a:rPr>
              <a:t> e</a:t>
            </a:r>
            <a:r>
              <a:rPr lang="en-US" dirty="0" smtClean="0">
                <a:solidFill>
                  <a:srgbClr val="0015C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rgbClr val="0015C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5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u-RU" dirty="0" smtClean="0"/>
          </a:p>
          <a:p>
            <a:r>
              <a:rPr lang="ru-RU" sz="2400" dirty="0" smtClean="0"/>
              <a:t>Обрабатываем исключения в блоке </a:t>
            </a:r>
            <a:r>
              <a:rPr lang="en-US" sz="2400" dirty="0" smtClean="0"/>
              <a:t>try/catch/finally</a:t>
            </a:r>
          </a:p>
          <a:p>
            <a:endParaRPr lang="en-US" sz="2400" dirty="0" smtClean="0"/>
          </a:p>
          <a:p>
            <a:r>
              <a:rPr lang="ru-RU" sz="2400" dirty="0" smtClean="0"/>
              <a:t>Либо добавляем исключение в сигнатуру метода</a:t>
            </a:r>
            <a:endParaRPr lang="en-US" sz="2400" dirty="0" smtClean="0"/>
          </a:p>
          <a:p>
            <a:endParaRPr lang="ru-RU" sz="2400" dirty="0" smtClean="0"/>
          </a:p>
          <a:p>
            <a:r>
              <a:rPr lang="en-US" sz="2400" dirty="0" smtClean="0"/>
              <a:t>Checked and unchecked exceptions</a:t>
            </a:r>
          </a:p>
          <a:p>
            <a:endParaRPr lang="en-US" sz="2400" dirty="0" smtClean="0"/>
          </a:p>
          <a:p>
            <a:r>
              <a:rPr lang="en-US" sz="2400" dirty="0" smtClean="0"/>
              <a:t>Exceptions hierarchy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5895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idx="1"/>
          </p:nvPr>
        </p:nvSpPr>
        <p:spPr>
          <a:xfrm>
            <a:off x="100800" y="856800"/>
            <a:ext cx="8931600" cy="5500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Java Exceptions</a:t>
            </a:r>
            <a:endParaRPr lang="ru-RU" sz="2400" dirty="0" smtClean="0"/>
          </a:p>
          <a:p>
            <a:pPr lvl="2"/>
            <a:r>
              <a:rPr lang="ru-RU" sz="2000" dirty="0" smtClean="0"/>
              <a:t>Что это такое</a:t>
            </a:r>
            <a:endParaRPr lang="en-US" sz="2000" dirty="0" smtClean="0"/>
          </a:p>
          <a:p>
            <a:pPr lvl="2"/>
            <a:r>
              <a:rPr lang="ru-RU" sz="2000" dirty="0" smtClean="0"/>
              <a:t>Механизм обработки ошибок</a:t>
            </a:r>
          </a:p>
          <a:p>
            <a:pPr lvl="2"/>
            <a:r>
              <a:rPr lang="ru-RU" sz="2000" dirty="0" smtClean="0"/>
              <a:t>Объявление исключений</a:t>
            </a:r>
          </a:p>
          <a:p>
            <a:pPr lvl="2"/>
            <a:r>
              <a:rPr lang="ru-RU" sz="2000" dirty="0"/>
              <a:t>Классификация </a:t>
            </a:r>
            <a:r>
              <a:rPr lang="ru-RU" sz="2000" dirty="0" smtClean="0"/>
              <a:t>исключений</a:t>
            </a:r>
            <a:endParaRPr lang="ru-RU" sz="2000" dirty="0"/>
          </a:p>
          <a:p>
            <a:pPr lvl="2"/>
            <a:r>
              <a:rPr lang="ru-RU" sz="2000" dirty="0" smtClean="0"/>
              <a:t>Иерархия классов исключений</a:t>
            </a:r>
          </a:p>
          <a:p>
            <a:pPr lvl="2"/>
            <a:r>
              <a:rPr lang="ru-RU" sz="2000" dirty="0" smtClean="0"/>
              <a:t>Часто встречающиеся исключения</a:t>
            </a:r>
          </a:p>
          <a:p>
            <a:pPr lvl="2"/>
            <a:r>
              <a:rPr lang="ru-RU" sz="2000" dirty="0" smtClean="0"/>
              <a:t>Создание собственных классов исключений</a:t>
            </a:r>
            <a:endParaRPr lang="en-US" sz="2000" dirty="0" smtClean="0"/>
          </a:p>
          <a:p>
            <a:pPr marL="504000" lvl="2" indent="0">
              <a:buNone/>
            </a:pPr>
            <a:endParaRPr lang="ru-RU" dirty="0" smtClean="0"/>
          </a:p>
          <a:p>
            <a:r>
              <a:rPr lang="ru-RU" sz="2400" dirty="0" smtClean="0"/>
              <a:t>Разбор примеров в </a:t>
            </a:r>
            <a:r>
              <a:rPr lang="en-US" sz="2400" dirty="0" smtClean="0"/>
              <a:t>IDE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sz="2400" dirty="0" smtClean="0"/>
              <a:t>Пример отладки приложения</a:t>
            </a:r>
            <a:r>
              <a:rPr lang="en-US" sz="2400" dirty="0" smtClean="0"/>
              <a:t> </a:t>
            </a:r>
            <a:r>
              <a:rPr lang="ru-RU" sz="2400" dirty="0" smtClean="0"/>
              <a:t>в </a:t>
            </a:r>
            <a:r>
              <a:rPr lang="en-US" sz="2400" dirty="0" err="1" smtClean="0"/>
              <a:t>Intellij</a:t>
            </a:r>
            <a:r>
              <a:rPr lang="en-US" sz="2400" dirty="0" smtClean="0"/>
              <a:t> IDEA</a:t>
            </a:r>
          </a:p>
        </p:txBody>
      </p:sp>
    </p:spTree>
    <p:extLst>
      <p:ext uri="{BB962C8B-B14F-4D97-AF65-F5344CB8AC3E}">
        <p14:creationId xmlns:p14="http://schemas.microsoft.com/office/powerpoint/2010/main" val="177953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r>
              <a:rPr lang="ru-RU" dirty="0" smtClean="0"/>
              <a:t> Суть проблемы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/>
              <a:t>Ошибки возникают в случаях:</a:t>
            </a:r>
            <a:endParaRPr lang="en-US" sz="2400" dirty="0" smtClean="0"/>
          </a:p>
          <a:p>
            <a:pPr lvl="1"/>
            <a:r>
              <a:rPr lang="ru-RU" sz="2000" dirty="0" smtClean="0"/>
              <a:t>некорректного ввода данных</a:t>
            </a:r>
          </a:p>
          <a:p>
            <a:pPr lvl="1"/>
            <a:r>
              <a:rPr lang="ru-RU" sz="2000" dirty="0" smtClean="0"/>
              <a:t>сбоев оборудования</a:t>
            </a:r>
          </a:p>
          <a:p>
            <a:pPr lvl="1"/>
            <a:r>
              <a:rPr lang="ru-RU" sz="2000" dirty="0" smtClean="0"/>
              <a:t>нарушения ограничений среды</a:t>
            </a:r>
          </a:p>
          <a:p>
            <a:pPr lvl="1"/>
            <a:r>
              <a:rPr lang="ru-RU" sz="2000" dirty="0" smtClean="0"/>
              <a:t>выполнения программного кода</a:t>
            </a:r>
          </a:p>
          <a:p>
            <a:pPr lvl="1">
              <a:buNone/>
            </a:pPr>
            <a:endParaRPr lang="ru-RU" dirty="0" smtClean="0"/>
          </a:p>
          <a:p>
            <a:r>
              <a:rPr lang="ru-RU" sz="2400" dirty="0" smtClean="0"/>
              <a:t>Цели обработки ошибок</a:t>
            </a:r>
            <a:endParaRPr lang="en-US" sz="2400" dirty="0"/>
          </a:p>
          <a:p>
            <a:pPr lvl="1"/>
            <a:r>
              <a:rPr lang="ru-RU" sz="2000" dirty="0" smtClean="0"/>
              <a:t>Обеспечение стабильности работы программы</a:t>
            </a:r>
          </a:p>
          <a:p>
            <a:pPr lvl="1"/>
            <a:r>
              <a:rPr lang="ru-RU" sz="2000" dirty="0" smtClean="0"/>
              <a:t>Безопасность в процессе выполнения</a:t>
            </a:r>
          </a:p>
          <a:p>
            <a:pPr lvl="1"/>
            <a:r>
              <a:rPr lang="ru-RU" sz="2000" dirty="0" smtClean="0"/>
              <a:t>Дружественное поведение конечного программного продукта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5895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2. Подходы к обработке ошибок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828001" y="1015200"/>
            <a:ext cx="3584608" cy="1033056"/>
          </a:xfrm>
        </p:spPr>
        <p:txBody>
          <a:bodyPr/>
          <a:lstStyle/>
          <a:p>
            <a:r>
              <a:rPr lang="ru-RU" dirty="0" smtClean="0"/>
              <a:t>Возвращение методом    кода ошибки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460122" y="1015200"/>
            <a:ext cx="3584608" cy="1045248"/>
          </a:xfrm>
        </p:spPr>
        <p:txBody>
          <a:bodyPr/>
          <a:lstStyle/>
          <a:p>
            <a:r>
              <a:rPr lang="ru-RU" dirty="0" smtClean="0"/>
              <a:t>Встроенный в язык механизм проверки и обработки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25438" y="2372043"/>
            <a:ext cx="3959225" cy="1821134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int </a:t>
            </a:r>
            <a:r>
              <a:rPr lang="en-US" sz="1600" b="1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errNum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 = </a:t>
            </a:r>
            <a:r>
              <a:rPr lang="en-US" sz="1600" b="1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firstMethod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();</a:t>
            </a:r>
          </a:p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if (</a:t>
            </a:r>
            <a:r>
              <a:rPr lang="en-US" sz="1600" b="1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errNum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 == -1)</a:t>
            </a:r>
            <a:r>
              <a:rPr lang="ru-RU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{</a:t>
            </a:r>
          </a:p>
          <a:p>
            <a:r>
              <a:rPr lang="ru-RU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  //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ru-RU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обработка 1-ой ошибки</a:t>
            </a:r>
            <a:endParaRPr lang="en-US" sz="1600" b="1" dirty="0">
              <a:solidFill>
                <a:schemeClr val="bg2">
                  <a:lumMod val="50000"/>
                </a:schemeClr>
              </a:solidFill>
              <a:latin typeface="Courier New" pitchFamily="49" charset="0"/>
            </a:endParaRPr>
          </a:p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}</a:t>
            </a:r>
            <a:endParaRPr lang="ru-RU" sz="1600" b="1" dirty="0">
              <a:solidFill>
                <a:schemeClr val="bg2">
                  <a:lumMod val="50000"/>
                </a:schemeClr>
              </a:solidFill>
              <a:latin typeface="Courier New" pitchFamily="49" charset="0"/>
            </a:endParaRPr>
          </a:p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else</a:t>
            </a:r>
            <a:r>
              <a:rPr lang="ru-RU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if(</a:t>
            </a:r>
            <a:r>
              <a:rPr lang="en-US" sz="1600" b="1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errNum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 == -2)</a:t>
            </a:r>
            <a:r>
              <a:rPr lang="ru-RU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{</a:t>
            </a:r>
          </a:p>
          <a:p>
            <a:r>
              <a:rPr lang="ru-RU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 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// </a:t>
            </a:r>
            <a:r>
              <a:rPr lang="ru-RU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обработка 2-ой ошибки</a:t>
            </a:r>
            <a:endParaRPr lang="en-US" sz="1600" b="1" dirty="0">
              <a:solidFill>
                <a:schemeClr val="bg2">
                  <a:lumMod val="50000"/>
                </a:schemeClr>
              </a:solidFill>
              <a:latin typeface="Courier New" pitchFamily="49" charset="0"/>
            </a:endParaRPr>
          </a:p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}</a:t>
            </a:r>
            <a:endParaRPr lang="ru-RU" sz="1600" b="1" dirty="0">
              <a:solidFill>
                <a:schemeClr val="bg2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4801680" y="2370455"/>
            <a:ext cx="3959225" cy="4017282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try</a:t>
            </a:r>
            <a:r>
              <a:rPr lang="ru-RU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{</a:t>
            </a:r>
            <a:endParaRPr lang="ru-RU" sz="1600" b="1" dirty="0">
              <a:solidFill>
                <a:schemeClr val="bg2">
                  <a:lumMod val="50000"/>
                </a:schemeClr>
              </a:solidFill>
              <a:latin typeface="Courier New" pitchFamily="49" charset="0"/>
            </a:endParaRPr>
          </a:p>
          <a:p>
            <a:r>
              <a:rPr lang="ru-RU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someBusinessLogic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();</a:t>
            </a:r>
          </a:p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  </a:t>
            </a:r>
            <a:r>
              <a:rPr lang="ru-RU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...</a:t>
            </a:r>
          </a:p>
          <a:p>
            <a:r>
              <a:rPr lang="ru-RU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anotherBusinessLogic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()</a:t>
            </a:r>
          </a:p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}</a:t>
            </a:r>
          </a:p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catch(Exception</a:t>
            </a:r>
            <a:r>
              <a:rPr lang="ru-RU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1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e</a:t>
            </a:r>
            <a:r>
              <a:rPr lang="ru-RU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1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)</a:t>
            </a:r>
            <a:r>
              <a:rPr lang="ru-RU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{</a:t>
            </a:r>
            <a:endParaRPr lang="ru-RU" sz="1600" b="1" dirty="0">
              <a:solidFill>
                <a:schemeClr val="bg2">
                  <a:lumMod val="50000"/>
                </a:schemeClr>
              </a:solidFill>
              <a:latin typeface="Courier New" pitchFamily="49" charset="0"/>
            </a:endParaRPr>
          </a:p>
          <a:p>
            <a:r>
              <a:rPr lang="ru-RU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 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// </a:t>
            </a:r>
            <a:r>
              <a:rPr lang="ru-RU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обработка 1-ой ошибки</a:t>
            </a:r>
          </a:p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}</a:t>
            </a:r>
            <a:endParaRPr lang="ru-RU" sz="1600" b="1" dirty="0">
              <a:solidFill>
                <a:schemeClr val="bg2">
                  <a:lumMod val="50000"/>
                </a:schemeClr>
              </a:solidFill>
              <a:latin typeface="Courier New" pitchFamily="49" charset="0"/>
            </a:endParaRPr>
          </a:p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...</a:t>
            </a:r>
          </a:p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catch(</a:t>
            </a:r>
            <a:r>
              <a:rPr lang="en-US" sz="1600" b="1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ExceptionN</a:t>
            </a:r>
            <a:r>
              <a:rPr lang="ru-RU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eN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)</a:t>
            </a:r>
            <a:r>
              <a:rPr lang="ru-RU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{</a:t>
            </a:r>
            <a:endParaRPr lang="ru-RU" sz="1600" b="1" dirty="0">
              <a:solidFill>
                <a:schemeClr val="bg2">
                  <a:lumMod val="50000"/>
                </a:schemeClr>
              </a:solidFill>
              <a:latin typeface="Courier New" pitchFamily="49" charset="0"/>
            </a:endParaRPr>
          </a:p>
          <a:p>
            <a:r>
              <a:rPr lang="ru-RU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 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// </a:t>
            </a:r>
            <a:r>
              <a:rPr lang="ru-RU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обработка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N</a:t>
            </a:r>
            <a:r>
              <a:rPr lang="ru-RU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-ой ошибки</a:t>
            </a:r>
          </a:p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}</a:t>
            </a:r>
          </a:p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finally {</a:t>
            </a:r>
          </a:p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  // </a:t>
            </a:r>
            <a:r>
              <a:rPr lang="ru-RU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выполнение завершающих</a:t>
            </a:r>
          </a:p>
          <a:p>
            <a:r>
              <a:rPr lang="ru-RU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  // работу действий</a:t>
            </a:r>
            <a:endParaRPr lang="en-US" sz="1600" b="1" dirty="0">
              <a:solidFill>
                <a:schemeClr val="bg2">
                  <a:lumMod val="50000"/>
                </a:schemeClr>
              </a:solidFill>
              <a:latin typeface="Courier New" pitchFamily="49" charset="0"/>
            </a:endParaRPr>
          </a:p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}</a:t>
            </a:r>
            <a:endParaRPr lang="ru-RU" sz="1600" b="1" dirty="0">
              <a:solidFill>
                <a:schemeClr val="bg2">
                  <a:lumMod val="50000"/>
                </a:schemeClr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68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3</a:t>
            </a:r>
            <a:r>
              <a:rPr lang="en-US" dirty="0" smtClean="0"/>
              <a:t>.</a:t>
            </a:r>
            <a:r>
              <a:rPr lang="ru-RU" dirty="0" smtClean="0"/>
              <a:t> Механизм обработки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/>
              <a:t>Создается и «выбрасывается» </a:t>
            </a:r>
            <a:r>
              <a:rPr lang="ru-RU" sz="2400" dirty="0" smtClean="0">
                <a:solidFill>
                  <a:srgbClr val="0F6FC6"/>
                </a:solidFill>
              </a:rPr>
              <a:t>объект исключения</a:t>
            </a:r>
            <a:r>
              <a:rPr lang="ru-RU" sz="2400" dirty="0" smtClean="0"/>
              <a:t>, содержащий информацию об ошибке</a:t>
            </a:r>
          </a:p>
          <a:p>
            <a:r>
              <a:rPr lang="ru-RU" sz="2400" dirty="0" smtClean="0">
                <a:solidFill>
                  <a:srgbClr val="0F6FC6"/>
                </a:solidFill>
              </a:rPr>
              <a:t>Выполнение</a:t>
            </a:r>
            <a:r>
              <a:rPr lang="ru-RU" sz="2400" dirty="0" smtClean="0"/>
              <a:t> текущего потока вычислений </a:t>
            </a:r>
            <a:r>
              <a:rPr lang="ru-RU" sz="2400" dirty="0" smtClean="0">
                <a:solidFill>
                  <a:srgbClr val="0F6FC6"/>
                </a:solidFill>
              </a:rPr>
              <a:t>приостанавливается</a:t>
            </a:r>
            <a:endParaRPr lang="ru-RU" dirty="0" smtClean="0"/>
          </a:p>
          <a:p>
            <a:r>
              <a:rPr lang="ru-RU" sz="2400" dirty="0" smtClean="0"/>
              <a:t>Поиск </a:t>
            </a:r>
            <a:r>
              <a:rPr lang="ru-RU" sz="2400" dirty="0" smtClean="0">
                <a:solidFill>
                  <a:srgbClr val="0F6FC6"/>
                </a:solidFill>
              </a:rPr>
              <a:t>обработчика исключений</a:t>
            </a:r>
            <a:r>
              <a:rPr lang="ru-RU" sz="2400" dirty="0" smtClean="0"/>
              <a:t>, возобновление потока выполнения</a:t>
            </a:r>
          </a:p>
          <a:p>
            <a:pPr>
              <a:buNone/>
            </a:pPr>
            <a:endParaRPr lang="ru-RU" sz="2400" dirty="0" smtClean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28625" y="2877312"/>
            <a:ext cx="8373999" cy="353943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rgbClr val="002060"/>
                </a:solidFill>
                <a:latin typeface="+mj-lt"/>
                <a:cs typeface="Arial" pitchFamily="34" charset="0"/>
              </a:rPr>
              <a:t>public class </a:t>
            </a:r>
            <a:r>
              <a:rPr lang="en-US" sz="1600" dirty="0" err="1" smtClean="0">
                <a:solidFill>
                  <a:srgbClr val="002060"/>
                </a:solidFill>
                <a:latin typeface="+mj-lt"/>
                <a:cs typeface="Arial" pitchFamily="34" charset="0"/>
              </a:rPr>
              <a:t>SomeClass</a:t>
            </a:r>
            <a:r>
              <a:rPr lang="en-US" sz="1600" dirty="0" smtClean="0">
                <a:solidFill>
                  <a:srgbClr val="002060"/>
                </a:solidFill>
                <a:latin typeface="+mj-lt"/>
                <a:cs typeface="Arial" pitchFamily="34" charset="0"/>
              </a:rPr>
              <a:t>{</a:t>
            </a:r>
          </a:p>
          <a:p>
            <a:pPr>
              <a:defRPr/>
            </a:pPr>
            <a:r>
              <a:rPr lang="ru-RU" sz="1600" dirty="0" smtClean="0">
                <a:solidFill>
                  <a:srgbClr val="002060"/>
                </a:solidFill>
                <a:latin typeface="+mj-lt"/>
                <a:cs typeface="Arial" pitchFamily="34" charset="0"/>
              </a:rPr>
              <a:t>   </a:t>
            </a:r>
            <a:r>
              <a:rPr lang="en-US" sz="1600" dirty="0" smtClean="0">
                <a:solidFill>
                  <a:srgbClr val="002060"/>
                </a:solidFill>
                <a:latin typeface="+mj-lt"/>
                <a:cs typeface="Arial" pitchFamily="34" charset="0"/>
              </a:rPr>
              <a:t>public void </a:t>
            </a:r>
            <a:r>
              <a:rPr lang="en-US" sz="1600" dirty="0" err="1" smtClean="0">
                <a:solidFill>
                  <a:srgbClr val="002060"/>
                </a:solidFill>
                <a:latin typeface="+mj-lt"/>
                <a:cs typeface="Arial" pitchFamily="34" charset="0"/>
              </a:rPr>
              <a:t>someMethod</a:t>
            </a:r>
            <a:r>
              <a:rPr lang="en-US" sz="1600" dirty="0" smtClean="0">
                <a:solidFill>
                  <a:srgbClr val="002060"/>
                </a:solidFill>
                <a:latin typeface="+mj-lt"/>
                <a:cs typeface="Arial" pitchFamily="34" charset="0"/>
              </a:rPr>
              <a:t>()</a:t>
            </a:r>
            <a:r>
              <a:rPr lang="en-US" sz="1600" dirty="0" smtClean="0">
                <a:latin typeface="+mj-lt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rgbClr val="002060"/>
                </a:solidFill>
                <a:latin typeface="+mj-lt"/>
                <a:cs typeface="Arial" pitchFamily="34" charset="0"/>
              </a:rPr>
              <a:t>{</a:t>
            </a:r>
          </a:p>
          <a:p>
            <a:pPr>
              <a:defRPr/>
            </a:pPr>
            <a:r>
              <a:rPr lang="en-US" sz="1600" b="1" dirty="0" smtClean="0">
                <a:solidFill>
                  <a:srgbClr val="002060"/>
                </a:solidFill>
                <a:latin typeface="+mj-lt"/>
                <a:cs typeface="Arial" pitchFamily="34" charset="0"/>
              </a:rPr>
              <a:t>     </a:t>
            </a:r>
            <a:r>
              <a:rPr lang="en-US" sz="1600" b="1" dirty="0" smtClean="0">
                <a:solidFill>
                  <a:srgbClr val="FF0000"/>
                </a:solidFill>
                <a:latin typeface="+mj-lt"/>
                <a:cs typeface="Arial" pitchFamily="34" charset="0"/>
              </a:rPr>
              <a:t>try</a:t>
            </a:r>
            <a:r>
              <a:rPr lang="ru-RU" sz="1600" b="1" dirty="0" smtClean="0">
                <a:solidFill>
                  <a:srgbClr val="FF0000"/>
                </a:solidFill>
                <a:latin typeface="+mj-lt"/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+mj-lt"/>
                <a:cs typeface="Arial" pitchFamily="34" charset="0"/>
              </a:rPr>
              <a:t>{                    </a:t>
            </a:r>
            <a:r>
              <a:rPr lang="en-US" sz="1600" dirty="0" smtClean="0">
                <a:solidFill>
                  <a:srgbClr val="002060"/>
                </a:solidFill>
                <a:cs typeface="Arial" pitchFamily="34" charset="0"/>
              </a:rPr>
              <a:t>  </a:t>
            </a:r>
            <a:r>
              <a:rPr lang="en-US" sz="1600" dirty="0" smtClean="0">
                <a:solidFill>
                  <a:srgbClr val="00B050"/>
                </a:solidFill>
                <a:cs typeface="Arial" pitchFamily="34" charset="0"/>
              </a:rPr>
              <a:t>//</a:t>
            </a:r>
            <a:r>
              <a:rPr lang="ru-RU" sz="1600" dirty="0" smtClean="0">
                <a:solidFill>
                  <a:srgbClr val="00B050"/>
                </a:solidFill>
                <a:cs typeface="Arial" pitchFamily="34" charset="0"/>
              </a:rPr>
              <a:t>опасный код</a:t>
            </a:r>
            <a:endParaRPr lang="en-US" sz="1600" dirty="0" smtClean="0">
              <a:solidFill>
                <a:srgbClr val="FF0000"/>
              </a:solidFill>
              <a:latin typeface="+mj-lt"/>
              <a:cs typeface="Arial" pitchFamily="34" charset="0"/>
            </a:endParaRPr>
          </a:p>
          <a:p>
            <a:pPr>
              <a:defRPr/>
            </a:pPr>
            <a:r>
              <a:rPr lang="ru-RU" sz="1600" dirty="0" smtClean="0">
                <a:latin typeface="+mj-lt"/>
                <a:cs typeface="Arial" pitchFamily="34" charset="0"/>
              </a:rPr>
              <a:t> </a:t>
            </a:r>
            <a:r>
              <a:rPr lang="en-US" sz="1600" dirty="0" smtClean="0">
                <a:latin typeface="+mj-lt"/>
                <a:cs typeface="Arial" pitchFamily="34" charset="0"/>
              </a:rPr>
              <a:t>       </a:t>
            </a:r>
            <a:r>
              <a:rPr lang="en-US" sz="1600" dirty="0" smtClean="0">
                <a:solidFill>
                  <a:srgbClr val="002060"/>
                </a:solidFill>
                <a:latin typeface="+mj-lt"/>
                <a:cs typeface="Arial" pitchFamily="34" charset="0"/>
              </a:rPr>
              <a:t>method1();</a:t>
            </a:r>
            <a:r>
              <a:rPr lang="ru-RU" sz="1600" dirty="0" smtClean="0">
                <a:solidFill>
                  <a:srgbClr val="002060"/>
                </a:solidFill>
                <a:latin typeface="+mj-lt"/>
                <a:cs typeface="Arial" pitchFamily="34" charset="0"/>
              </a:rPr>
              <a:t> </a:t>
            </a:r>
            <a:endParaRPr lang="en-US" sz="1600" dirty="0" smtClean="0">
              <a:solidFill>
                <a:srgbClr val="00B050"/>
              </a:solidFill>
              <a:latin typeface="+mj-lt"/>
              <a:cs typeface="Arial" pitchFamily="34" charset="0"/>
            </a:endParaRPr>
          </a:p>
          <a:p>
            <a:pPr>
              <a:defRPr/>
            </a:pPr>
            <a:r>
              <a:rPr lang="en-US" sz="1600" dirty="0" smtClean="0">
                <a:latin typeface="+mj-lt"/>
                <a:cs typeface="Arial" pitchFamily="34" charset="0"/>
              </a:rPr>
              <a:t>        </a:t>
            </a:r>
            <a:r>
              <a:rPr lang="en-US" sz="1600" dirty="0" smtClean="0">
                <a:solidFill>
                  <a:srgbClr val="002060"/>
                </a:solidFill>
                <a:latin typeface="+mj-lt"/>
                <a:cs typeface="Arial" pitchFamily="34" charset="0"/>
              </a:rPr>
              <a:t>method2();</a:t>
            </a:r>
            <a:r>
              <a:rPr lang="en-US" sz="1600" dirty="0" smtClean="0">
                <a:latin typeface="+mj-lt"/>
                <a:cs typeface="Arial" pitchFamily="34" charset="0"/>
              </a:rPr>
              <a:t> </a:t>
            </a:r>
            <a:endParaRPr lang="en-US" sz="1600" dirty="0" smtClean="0">
              <a:solidFill>
                <a:srgbClr val="00B050"/>
              </a:solidFill>
              <a:latin typeface="+mj-lt"/>
              <a:cs typeface="Arial" pitchFamily="34" charset="0"/>
            </a:endParaRPr>
          </a:p>
          <a:p>
            <a:pPr>
              <a:defRPr/>
            </a:pPr>
            <a:r>
              <a:rPr lang="ru-RU" sz="1600" dirty="0" smtClean="0">
                <a:latin typeface="+mj-lt"/>
                <a:cs typeface="Arial" pitchFamily="34" charset="0"/>
              </a:rPr>
              <a:t> </a:t>
            </a:r>
            <a:r>
              <a:rPr lang="en-US" sz="1600" dirty="0" smtClean="0">
                <a:latin typeface="+mj-lt"/>
                <a:cs typeface="Arial" pitchFamily="34" charset="0"/>
              </a:rPr>
              <a:t>    </a:t>
            </a:r>
            <a:r>
              <a:rPr lang="en-US" sz="1600" dirty="0" smtClean="0">
                <a:solidFill>
                  <a:srgbClr val="FF0000"/>
                </a:solidFill>
                <a:latin typeface="+mj-lt"/>
                <a:cs typeface="Arial" pitchFamily="34" charset="0"/>
              </a:rPr>
              <a:t>} </a:t>
            </a:r>
            <a:r>
              <a:rPr lang="en-US" sz="1600" b="1" dirty="0" smtClean="0">
                <a:solidFill>
                  <a:srgbClr val="FF0000"/>
                </a:solidFill>
                <a:latin typeface="+mj-lt"/>
                <a:cs typeface="Arial" pitchFamily="34" charset="0"/>
              </a:rPr>
              <a:t>catch</a:t>
            </a:r>
            <a:r>
              <a:rPr lang="ru-RU" sz="1600" b="1" dirty="0" smtClean="0">
                <a:solidFill>
                  <a:srgbClr val="FF0000"/>
                </a:solidFill>
                <a:latin typeface="+mj-lt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rgbClr val="002060"/>
                </a:solidFill>
                <a:latin typeface="+mj-lt"/>
                <a:cs typeface="Arial" pitchFamily="34" charset="0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+mj-lt"/>
                <a:cs typeface="Arial" pitchFamily="34" charset="0"/>
              </a:rPr>
              <a:t>ArrayIndexOutOfBoundsException</a:t>
            </a:r>
            <a:r>
              <a:rPr lang="en-US" sz="1600" dirty="0" smtClean="0">
                <a:latin typeface="+mj-lt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rgbClr val="002060"/>
                </a:solidFill>
                <a:latin typeface="+mj-lt"/>
                <a:cs typeface="Arial" pitchFamily="34" charset="0"/>
              </a:rPr>
              <a:t>e1)</a:t>
            </a:r>
            <a:r>
              <a:rPr lang="en-US" sz="1600" dirty="0" smtClean="0">
                <a:latin typeface="+mj-lt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+mj-lt"/>
                <a:cs typeface="Arial" pitchFamily="34" charset="0"/>
              </a:rPr>
              <a:t>{</a:t>
            </a:r>
            <a:endParaRPr lang="ru-RU" sz="1600" dirty="0" smtClean="0">
              <a:solidFill>
                <a:srgbClr val="FF0000"/>
              </a:solidFill>
              <a:latin typeface="+mj-lt"/>
              <a:cs typeface="Arial" pitchFamily="34" charset="0"/>
            </a:endParaRPr>
          </a:p>
          <a:p>
            <a:pPr>
              <a:defRPr/>
            </a:pPr>
            <a:r>
              <a:rPr lang="ru-RU" sz="1600" dirty="0" smtClean="0">
                <a:solidFill>
                  <a:srgbClr val="FF0000"/>
                </a:solidFill>
                <a:latin typeface="+mj-lt"/>
                <a:cs typeface="Arial" pitchFamily="34" charset="0"/>
              </a:rPr>
              <a:t>    </a:t>
            </a:r>
            <a:r>
              <a:rPr lang="en-US" sz="1600" dirty="0" smtClean="0">
                <a:solidFill>
                  <a:srgbClr val="FF0000"/>
                </a:solidFill>
                <a:latin typeface="+mj-lt"/>
                <a:cs typeface="Arial" pitchFamily="34" charset="0"/>
              </a:rPr>
              <a:t>   </a:t>
            </a:r>
            <a:r>
              <a:rPr lang="en-US" sz="1600" b="1" dirty="0" smtClean="0">
                <a:solidFill>
                  <a:srgbClr val="0F6FC6"/>
                </a:solidFill>
                <a:latin typeface="+mj-lt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rgbClr val="002060"/>
                </a:solidFill>
                <a:cs typeface="Arial" pitchFamily="34" charset="0"/>
              </a:rPr>
              <a:t>…   </a:t>
            </a:r>
            <a:r>
              <a:rPr lang="en-US" sz="1600" dirty="0" smtClean="0">
                <a:solidFill>
                  <a:srgbClr val="00B050"/>
                </a:solidFill>
                <a:cs typeface="Arial" pitchFamily="34" charset="0"/>
              </a:rPr>
              <a:t>//</a:t>
            </a:r>
            <a:r>
              <a:rPr lang="ru-RU" sz="1600" dirty="0" smtClean="0">
                <a:solidFill>
                  <a:srgbClr val="00B050"/>
                </a:solidFill>
                <a:cs typeface="Arial" pitchFamily="34" charset="0"/>
              </a:rPr>
              <a:t>обрабатываем ошибку</a:t>
            </a:r>
            <a:endParaRPr lang="en-US" sz="1600" dirty="0" smtClean="0">
              <a:solidFill>
                <a:srgbClr val="0F6FC6"/>
              </a:solidFill>
              <a:latin typeface="+mj-lt"/>
              <a:cs typeface="Arial" pitchFamily="34" charset="0"/>
            </a:endParaRPr>
          </a:p>
          <a:p>
            <a:pPr>
              <a:defRPr/>
            </a:pPr>
            <a:r>
              <a:rPr lang="en-US" sz="1600" dirty="0" smtClean="0">
                <a:latin typeface="+mj-lt"/>
                <a:cs typeface="Arial" pitchFamily="34" charset="0"/>
              </a:rPr>
              <a:t>     </a:t>
            </a:r>
            <a:r>
              <a:rPr lang="en-US" sz="1600" dirty="0" smtClean="0">
                <a:solidFill>
                  <a:srgbClr val="FF0000"/>
                </a:solidFill>
                <a:latin typeface="+mj-lt"/>
                <a:cs typeface="Arial" pitchFamily="34" charset="0"/>
              </a:rPr>
              <a:t>} </a:t>
            </a:r>
            <a:r>
              <a:rPr lang="en-US" sz="1600" b="1" dirty="0" smtClean="0">
                <a:solidFill>
                  <a:srgbClr val="FF0000"/>
                </a:solidFill>
                <a:latin typeface="+mj-lt"/>
                <a:cs typeface="Arial" pitchFamily="34" charset="0"/>
              </a:rPr>
              <a:t>c</a:t>
            </a:r>
            <a:r>
              <a:rPr lang="en-US" sz="1600" b="1" dirty="0" smtClean="0">
                <a:solidFill>
                  <a:srgbClr val="FF0000"/>
                </a:solidFill>
                <a:cs typeface="Arial" pitchFamily="34" charset="0"/>
              </a:rPr>
              <a:t>a</a:t>
            </a:r>
            <a:r>
              <a:rPr lang="en-US" sz="1600" b="1" dirty="0" smtClean="0">
                <a:solidFill>
                  <a:srgbClr val="FF0000"/>
                </a:solidFill>
                <a:latin typeface="+mj-lt"/>
                <a:cs typeface="Arial" pitchFamily="34" charset="0"/>
              </a:rPr>
              <a:t>tch </a:t>
            </a:r>
            <a:r>
              <a:rPr lang="en-US" sz="1600" dirty="0" smtClean="0">
                <a:solidFill>
                  <a:srgbClr val="002060"/>
                </a:solidFill>
                <a:latin typeface="+mj-lt"/>
                <a:cs typeface="Arial" pitchFamily="34" charset="0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+mj-lt"/>
                <a:cs typeface="Arial" pitchFamily="34" charset="0"/>
              </a:rPr>
              <a:t>IOException</a:t>
            </a:r>
            <a:r>
              <a:rPr lang="en-US" sz="1600" dirty="0" smtClean="0">
                <a:latin typeface="+mj-lt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rgbClr val="002060"/>
                </a:solidFill>
                <a:latin typeface="+mj-lt"/>
                <a:cs typeface="Arial" pitchFamily="34" charset="0"/>
              </a:rPr>
              <a:t>e2)</a:t>
            </a:r>
            <a:r>
              <a:rPr lang="en-US" sz="1600" dirty="0" smtClean="0">
                <a:latin typeface="+mj-lt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+mj-lt"/>
                <a:cs typeface="Arial" pitchFamily="34" charset="0"/>
              </a:rPr>
              <a:t>{</a:t>
            </a:r>
          </a:p>
          <a:p>
            <a:pPr>
              <a:defRPr/>
            </a:pPr>
            <a:r>
              <a:rPr lang="en-US" sz="1600" b="1" dirty="0" smtClean="0">
                <a:solidFill>
                  <a:srgbClr val="0F6FC6"/>
                </a:solidFill>
                <a:cs typeface="Arial" pitchFamily="34" charset="0"/>
              </a:rPr>
              <a:t> </a:t>
            </a:r>
            <a:r>
              <a:rPr lang="ru-RU" sz="1600" b="1" dirty="0" smtClean="0">
                <a:solidFill>
                  <a:srgbClr val="0F6FC6"/>
                </a:solidFill>
                <a:cs typeface="Arial" pitchFamily="34" charset="0"/>
              </a:rPr>
              <a:t>       </a:t>
            </a:r>
            <a:r>
              <a:rPr lang="en-US" sz="1600" dirty="0" smtClean="0">
                <a:solidFill>
                  <a:srgbClr val="002060"/>
                </a:solidFill>
                <a:cs typeface="Arial" pitchFamily="34" charset="0"/>
              </a:rPr>
              <a:t>…   </a:t>
            </a:r>
            <a:r>
              <a:rPr lang="en-US" sz="1600" dirty="0" smtClean="0">
                <a:solidFill>
                  <a:srgbClr val="00B050"/>
                </a:solidFill>
                <a:cs typeface="Arial" pitchFamily="34" charset="0"/>
              </a:rPr>
              <a:t>//</a:t>
            </a:r>
            <a:r>
              <a:rPr lang="ru-RU" sz="1600" dirty="0" smtClean="0">
                <a:solidFill>
                  <a:srgbClr val="00B050"/>
                </a:solidFill>
                <a:cs typeface="Arial" pitchFamily="34" charset="0"/>
              </a:rPr>
              <a:t>обрабатываем ошибку</a:t>
            </a:r>
            <a:r>
              <a:rPr lang="en-US" sz="1600" dirty="0" smtClean="0">
                <a:latin typeface="+mj-lt"/>
                <a:cs typeface="Arial" pitchFamily="34" charset="0"/>
              </a:rPr>
              <a:t>        </a:t>
            </a:r>
            <a:endParaRPr lang="en-US" sz="1600" dirty="0" smtClean="0">
              <a:solidFill>
                <a:srgbClr val="002060"/>
              </a:solidFill>
              <a:latin typeface="+mj-lt"/>
              <a:cs typeface="Arial" pitchFamily="34" charset="0"/>
            </a:endParaRPr>
          </a:p>
          <a:p>
            <a:pPr>
              <a:defRPr/>
            </a:pPr>
            <a:r>
              <a:rPr lang="en-US" sz="1600" dirty="0" smtClean="0">
                <a:latin typeface="+mj-lt"/>
                <a:cs typeface="Arial" pitchFamily="34" charset="0"/>
              </a:rPr>
              <a:t>     </a:t>
            </a:r>
            <a:r>
              <a:rPr lang="en-US" sz="1600" dirty="0" smtClean="0">
                <a:solidFill>
                  <a:srgbClr val="FF0000"/>
                </a:solidFill>
                <a:latin typeface="+mj-lt"/>
                <a:cs typeface="Arial" pitchFamily="34" charset="0"/>
              </a:rPr>
              <a:t>}</a:t>
            </a:r>
            <a:r>
              <a:rPr lang="en-US" sz="1600" dirty="0" smtClean="0">
                <a:latin typeface="+mj-lt"/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cs typeface="Arial" pitchFamily="34" charset="0"/>
              </a:rPr>
              <a:t>finally {</a:t>
            </a:r>
          </a:p>
          <a:p>
            <a:pPr>
              <a:defRPr/>
            </a:pPr>
            <a:r>
              <a:rPr lang="en-US" sz="1600" b="1" dirty="0" smtClean="0">
                <a:solidFill>
                  <a:srgbClr val="FF0000"/>
                </a:solidFill>
                <a:latin typeface="+mj-lt"/>
                <a:cs typeface="Arial" pitchFamily="34" charset="0"/>
              </a:rPr>
              <a:t>        </a:t>
            </a:r>
            <a:r>
              <a:rPr lang="en-US" sz="1600" dirty="0" smtClean="0">
                <a:solidFill>
                  <a:srgbClr val="002060"/>
                </a:solidFill>
                <a:cs typeface="Arial" pitchFamily="34" charset="0"/>
              </a:rPr>
              <a:t>…   </a:t>
            </a:r>
            <a:r>
              <a:rPr lang="en-US" sz="1600" dirty="0" smtClean="0">
                <a:solidFill>
                  <a:srgbClr val="00B050"/>
                </a:solidFill>
                <a:cs typeface="Arial" pitchFamily="34" charset="0"/>
              </a:rPr>
              <a:t>//</a:t>
            </a:r>
            <a:r>
              <a:rPr lang="ru-RU" sz="1600" dirty="0" smtClean="0">
                <a:solidFill>
                  <a:srgbClr val="00B050"/>
                </a:solidFill>
                <a:cs typeface="Arial" pitchFamily="34" charset="0"/>
              </a:rPr>
              <a:t>этот  блок выполнится в любом случае</a:t>
            </a:r>
          </a:p>
          <a:p>
            <a:pPr>
              <a:defRPr/>
            </a:pPr>
            <a:r>
              <a:rPr lang="ru-RU" sz="1600" dirty="0" smtClean="0">
                <a:solidFill>
                  <a:srgbClr val="00B050"/>
                </a:solidFill>
                <a:latin typeface="+mj-lt"/>
                <a:cs typeface="Arial" pitchFamily="34" charset="0"/>
              </a:rPr>
              <a:t>     </a:t>
            </a:r>
            <a:r>
              <a:rPr lang="en-US" sz="1600" dirty="0" smtClean="0">
                <a:solidFill>
                  <a:srgbClr val="FF0000"/>
                </a:solidFill>
                <a:cs typeface="Arial" pitchFamily="34" charset="0"/>
              </a:rPr>
              <a:t>}</a:t>
            </a:r>
            <a:endParaRPr lang="en-US" sz="1600" dirty="0" smtClean="0">
              <a:solidFill>
                <a:srgbClr val="00B050"/>
              </a:solidFill>
              <a:latin typeface="+mj-lt"/>
              <a:cs typeface="Arial" pitchFamily="34" charset="0"/>
            </a:endParaRPr>
          </a:p>
          <a:p>
            <a:pPr>
              <a:defRPr/>
            </a:pPr>
            <a:r>
              <a:rPr lang="en-US" sz="1600" dirty="0" smtClean="0">
                <a:latin typeface="+mj-lt"/>
                <a:cs typeface="Arial" pitchFamily="34" charset="0"/>
              </a:rPr>
              <a:t>  </a:t>
            </a:r>
            <a:r>
              <a:rPr lang="en-US" sz="1600" dirty="0" smtClean="0">
                <a:solidFill>
                  <a:srgbClr val="002060"/>
                </a:solidFill>
                <a:latin typeface="+mj-lt"/>
                <a:cs typeface="Arial" pitchFamily="34" charset="0"/>
              </a:rPr>
              <a:t>}</a:t>
            </a:r>
            <a:endParaRPr lang="en-US" sz="1600" dirty="0" smtClean="0">
              <a:solidFill>
                <a:srgbClr val="00B050"/>
              </a:solidFill>
              <a:latin typeface="+mj-lt"/>
              <a:cs typeface="Arial" pitchFamily="34" charset="0"/>
            </a:endParaRPr>
          </a:p>
          <a:p>
            <a:pPr>
              <a:defRPr/>
            </a:pPr>
            <a:r>
              <a:rPr lang="en-US" sz="1600" dirty="0" smtClean="0">
                <a:solidFill>
                  <a:srgbClr val="002060"/>
                </a:solidFill>
                <a:latin typeface="+mj-lt"/>
                <a:cs typeface="Arial" pitchFamily="34" charset="0"/>
              </a:rPr>
              <a:t>}</a:t>
            </a:r>
            <a:endParaRPr lang="en-US" sz="1600" dirty="0">
              <a:solidFill>
                <a:srgbClr val="00B050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5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</a:t>
            </a:r>
            <a:r>
              <a:rPr lang="ru-RU" dirty="0" smtClean="0"/>
              <a:t> Объявление исключений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/>
              <a:t>В чем проблема</a:t>
            </a:r>
            <a:endParaRPr lang="en-US" sz="2400" dirty="0" smtClean="0"/>
          </a:p>
          <a:p>
            <a:pPr lvl="1"/>
            <a:r>
              <a:rPr lang="ru-RU" sz="2000" dirty="0" smtClean="0"/>
              <a:t>Невозможно обработать ошибку в нашем коде</a:t>
            </a:r>
            <a:endParaRPr lang="en-US" sz="2000" dirty="0" smtClean="0"/>
          </a:p>
          <a:p>
            <a:pPr lvl="1"/>
            <a:r>
              <a:rPr lang="ru-RU" sz="2000" dirty="0" smtClean="0"/>
              <a:t>Не хотим брать на себя ответственность за ошибку</a:t>
            </a:r>
          </a:p>
          <a:p>
            <a:pPr lvl="1"/>
            <a:r>
              <a:rPr lang="ru-RU" sz="2000" dirty="0" smtClean="0"/>
              <a:t>Нужно «обернуть» </a:t>
            </a:r>
            <a:r>
              <a:rPr lang="en-US" sz="2000" dirty="0" smtClean="0"/>
              <a:t>exception</a:t>
            </a:r>
          </a:p>
          <a:p>
            <a:pPr lvl="1"/>
            <a:endParaRPr lang="ru-RU" dirty="0" smtClean="0"/>
          </a:p>
          <a:p>
            <a:r>
              <a:rPr lang="ru-RU" sz="2400" dirty="0" smtClean="0"/>
              <a:t>Что делать: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79388" y="3341942"/>
            <a:ext cx="8785225" cy="3141502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b="1" dirty="0" smtClean="0">
                <a:solidFill>
                  <a:srgbClr val="0015C1"/>
                </a:solidFill>
                <a:latin typeface="Courier New" pitchFamily="49" charset="0"/>
              </a:rPr>
              <a:t>public class </a:t>
            </a:r>
            <a:r>
              <a:rPr lang="en-US" b="1" dirty="0" err="1" smtClean="0">
                <a:solidFill>
                  <a:srgbClr val="0015C1"/>
                </a:solidFill>
                <a:latin typeface="Courier New" pitchFamily="49" charset="0"/>
              </a:rPr>
              <a:t>SomeClass</a:t>
            </a:r>
            <a:endParaRPr lang="en-US" b="1" dirty="0">
              <a:solidFill>
                <a:srgbClr val="0015C1"/>
              </a:solidFill>
              <a:latin typeface="Courier New" pitchFamily="49" charset="0"/>
            </a:endParaRPr>
          </a:p>
          <a:p>
            <a:r>
              <a:rPr lang="en-US" b="1" dirty="0">
                <a:solidFill>
                  <a:srgbClr val="0015C1"/>
                </a:solidFill>
                <a:latin typeface="Courier New" pitchFamily="49" charset="0"/>
              </a:rPr>
              <a:t>{</a:t>
            </a:r>
          </a:p>
          <a:p>
            <a:r>
              <a:rPr lang="ru-RU" b="1" dirty="0">
                <a:solidFill>
                  <a:srgbClr val="0015C1"/>
                </a:solidFill>
                <a:latin typeface="Courier New" pitchFamily="49" charset="0"/>
              </a:rPr>
              <a:t>  </a:t>
            </a:r>
            <a:r>
              <a:rPr lang="en-US" b="1" dirty="0">
                <a:solidFill>
                  <a:srgbClr val="0015C1"/>
                </a:solidFill>
                <a:latin typeface="Courier New" pitchFamily="49" charset="0"/>
              </a:rPr>
              <a:t>public </a:t>
            </a:r>
            <a:r>
              <a:rPr lang="en-US" b="1" dirty="0" smtClean="0">
                <a:solidFill>
                  <a:srgbClr val="0015C1"/>
                </a:solidFill>
                <a:latin typeface="Courier New" pitchFamily="49" charset="0"/>
              </a:rPr>
              <a:t>void </a:t>
            </a:r>
            <a:r>
              <a:rPr lang="en-US" b="1" dirty="0" err="1" smtClean="0">
                <a:solidFill>
                  <a:srgbClr val="0015C1"/>
                </a:solidFill>
                <a:latin typeface="Courier New" pitchFamily="49" charset="0"/>
              </a:rPr>
              <a:t>someMethod</a:t>
            </a:r>
            <a:r>
              <a:rPr lang="en-US" b="1" dirty="0" smtClean="0">
                <a:solidFill>
                  <a:srgbClr val="0015C1"/>
                </a:solidFill>
                <a:latin typeface="Courier New" pitchFamily="49" charset="0"/>
              </a:rPr>
              <a:t>()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throws</a:t>
            </a:r>
            <a:r>
              <a:rPr lang="ru-RU" b="1" dirty="0">
                <a:solidFill>
                  <a:schemeClr val="accent2"/>
                </a:solidFill>
                <a:latin typeface="Courier New" pitchFamily="49" charset="0"/>
              </a:rPr>
              <a:t>  </a:t>
            </a:r>
          </a:p>
          <a:p>
            <a:r>
              <a:rPr lang="ru-RU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                </a:t>
            </a:r>
            <a:r>
              <a:rPr lang="en-US" b="1" dirty="0" err="1" smtClean="0">
                <a:solidFill>
                  <a:schemeClr val="accent2"/>
                </a:solidFill>
                <a:latin typeface="Courier New" pitchFamily="49" charset="0"/>
              </a:rPr>
              <a:t>IOException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,</a:t>
            </a:r>
            <a:r>
              <a:rPr lang="ru-RU" b="1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accent2"/>
                </a:solidFill>
                <a:latin typeface="Courier New" pitchFamily="49" charset="0"/>
              </a:rPr>
              <a:t>ArrayIndexOutOfBoundsException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endParaRPr lang="en-US" b="1" dirty="0">
              <a:solidFill>
                <a:schemeClr val="accent2"/>
              </a:solidFill>
              <a:latin typeface="Courier New" pitchFamily="49" charset="0"/>
            </a:endParaRPr>
          </a:p>
          <a:p>
            <a:r>
              <a:rPr lang="en-US" b="1" dirty="0">
                <a:solidFill>
                  <a:srgbClr val="0015C1"/>
                </a:solidFill>
                <a:latin typeface="Courier New" pitchFamily="49" charset="0"/>
              </a:rPr>
              <a:t>   {</a:t>
            </a:r>
          </a:p>
          <a:p>
            <a:r>
              <a:rPr lang="en-US" b="1" dirty="0">
                <a:solidFill>
                  <a:srgbClr val="0015C1"/>
                </a:solidFill>
                <a:latin typeface="Courier New" pitchFamily="49" charset="0"/>
              </a:rPr>
              <a:t>      </a:t>
            </a:r>
            <a:r>
              <a:rPr lang="ru-RU" b="1" dirty="0">
                <a:solidFill>
                  <a:srgbClr val="0015C1"/>
                </a:solidFill>
                <a:latin typeface="Courier New" pitchFamily="49" charset="0"/>
              </a:rPr>
              <a:t>/* </a:t>
            </a:r>
            <a:r>
              <a:rPr lang="ru-RU" dirty="0">
                <a:solidFill>
                  <a:srgbClr val="0015C1"/>
                </a:solidFill>
                <a:latin typeface="Courier New" pitchFamily="49" charset="0"/>
              </a:rPr>
              <a:t>Код который </a:t>
            </a:r>
            <a:r>
              <a:rPr lang="ru-RU" b="1" dirty="0">
                <a:solidFill>
                  <a:srgbClr val="0015C1"/>
                </a:solidFill>
                <a:latin typeface="Courier New" pitchFamily="49" charset="0"/>
              </a:rPr>
              <a:t>может</a:t>
            </a:r>
            <a:r>
              <a:rPr lang="ru-RU" dirty="0">
                <a:solidFill>
                  <a:srgbClr val="0015C1"/>
                </a:solidFill>
                <a:latin typeface="Courier New" pitchFamily="49" charset="0"/>
              </a:rPr>
              <a:t> породить</a:t>
            </a:r>
          </a:p>
          <a:p>
            <a:r>
              <a:rPr lang="ru-RU" b="1" dirty="0">
                <a:solidFill>
                  <a:srgbClr val="0015C1"/>
                </a:solidFill>
                <a:latin typeface="Courier New" pitchFamily="49" charset="0"/>
              </a:rPr>
              <a:t>         </a:t>
            </a:r>
            <a:r>
              <a:rPr lang="en-US" b="1" dirty="0" err="1" smtClean="0">
                <a:solidFill>
                  <a:srgbClr val="0015C1"/>
                </a:solidFill>
                <a:latin typeface="Courier New" pitchFamily="49" charset="0"/>
              </a:rPr>
              <a:t>IOException</a:t>
            </a:r>
            <a:r>
              <a:rPr lang="en-US" b="1" dirty="0" smtClean="0">
                <a:solidFill>
                  <a:srgbClr val="0015C1"/>
                </a:solidFill>
                <a:latin typeface="Courier New" pitchFamily="49" charset="0"/>
              </a:rPr>
              <a:t> </a:t>
            </a:r>
            <a:r>
              <a:rPr lang="ru-RU" dirty="0">
                <a:solidFill>
                  <a:srgbClr val="0015C1"/>
                </a:solidFill>
                <a:latin typeface="Courier New" pitchFamily="49" charset="0"/>
              </a:rPr>
              <a:t>или</a:t>
            </a:r>
            <a:r>
              <a:rPr lang="ru-RU" b="1" dirty="0">
                <a:solidFill>
                  <a:srgbClr val="0015C1"/>
                </a:solidFill>
                <a:latin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15C1"/>
                </a:solidFill>
                <a:latin typeface="Courier New" pitchFamily="49" charset="0"/>
              </a:rPr>
              <a:t>ArrayIndexOutOfBoundsException</a:t>
            </a:r>
            <a:r>
              <a:rPr lang="en-US" b="1" dirty="0" smtClean="0">
                <a:solidFill>
                  <a:srgbClr val="0015C1"/>
                </a:solidFill>
                <a:latin typeface="Courier New" pitchFamily="49" charset="0"/>
              </a:rPr>
              <a:t> </a:t>
            </a:r>
            <a:r>
              <a:rPr lang="ru-RU" b="1" dirty="0" smtClean="0">
                <a:solidFill>
                  <a:srgbClr val="0015C1"/>
                </a:solidFill>
                <a:latin typeface="Courier New" pitchFamily="49" charset="0"/>
              </a:rPr>
              <a:t>*/</a:t>
            </a:r>
            <a:endParaRPr lang="en-US" b="1" dirty="0" smtClean="0">
              <a:solidFill>
                <a:srgbClr val="0015C1"/>
              </a:solidFill>
              <a:latin typeface="Courier New" pitchFamily="49" charset="0"/>
            </a:endParaRPr>
          </a:p>
          <a:p>
            <a:r>
              <a:rPr lang="en-US" b="1" dirty="0" smtClean="0">
                <a:solidFill>
                  <a:srgbClr val="0015C1"/>
                </a:solidFill>
                <a:latin typeface="Courier New" pitchFamily="49" charset="0"/>
              </a:rPr>
              <a:t>      //</a:t>
            </a:r>
            <a:r>
              <a:rPr lang="en-US" dirty="0" smtClean="0">
                <a:solidFill>
                  <a:srgbClr val="0015C1"/>
                </a:solidFill>
                <a:latin typeface="Courier New" pitchFamily="49" charset="0"/>
              </a:rPr>
              <a:t> </a:t>
            </a:r>
            <a:r>
              <a:rPr lang="ru-RU" dirty="0" smtClean="0">
                <a:solidFill>
                  <a:srgbClr val="0015C1"/>
                </a:solidFill>
                <a:latin typeface="Courier New" pitchFamily="49" charset="0"/>
              </a:rPr>
              <a:t>еще какой-то код</a:t>
            </a:r>
            <a:endParaRPr lang="en-US" dirty="0" smtClean="0">
              <a:solidFill>
                <a:srgbClr val="0015C1"/>
              </a:solidFill>
              <a:latin typeface="Courier New" pitchFamily="49" charset="0"/>
            </a:endParaRPr>
          </a:p>
          <a:p>
            <a:r>
              <a:rPr lang="en-US" b="1" dirty="0" smtClean="0">
                <a:solidFill>
                  <a:srgbClr val="0015C1"/>
                </a:solidFill>
                <a:latin typeface="Courier New" pitchFamily="49" charset="0"/>
              </a:rPr>
              <a:t>      throw new </a:t>
            </a:r>
            <a:r>
              <a:rPr lang="en-US" b="1" dirty="0" err="1" smtClean="0">
                <a:solidFill>
                  <a:srgbClr val="0015C1"/>
                </a:solidFill>
                <a:latin typeface="Courier New" pitchFamily="49" charset="0"/>
              </a:rPr>
              <a:t>IOException</a:t>
            </a:r>
            <a:r>
              <a:rPr lang="ru-RU" b="1" dirty="0" smtClean="0">
                <a:solidFill>
                  <a:srgbClr val="0015C1"/>
                </a:solidFill>
                <a:latin typeface="Courier New" pitchFamily="49" charset="0"/>
              </a:rPr>
              <a:t>()</a:t>
            </a:r>
            <a:r>
              <a:rPr lang="en-US" b="1" dirty="0" smtClean="0">
                <a:solidFill>
                  <a:srgbClr val="0015C1"/>
                </a:solidFill>
                <a:latin typeface="Courier New" pitchFamily="49" charset="0"/>
              </a:rPr>
              <a:t>;</a:t>
            </a:r>
            <a:endParaRPr lang="en-US" b="1" dirty="0">
              <a:solidFill>
                <a:srgbClr val="0015C1"/>
              </a:solidFill>
              <a:latin typeface="Courier New" pitchFamily="49" charset="0"/>
            </a:endParaRPr>
          </a:p>
          <a:p>
            <a:r>
              <a:rPr lang="en-US" b="1" dirty="0">
                <a:solidFill>
                  <a:srgbClr val="0015C1"/>
                </a:solidFill>
                <a:latin typeface="Courier New" pitchFamily="49" charset="0"/>
              </a:rPr>
              <a:t>   }</a:t>
            </a:r>
          </a:p>
          <a:p>
            <a:r>
              <a:rPr lang="en-US" b="1" dirty="0">
                <a:solidFill>
                  <a:srgbClr val="0015C1"/>
                </a:solidFill>
                <a:latin typeface="Courier New" pitchFamily="49" charset="0"/>
              </a:rPr>
              <a:t>}</a:t>
            </a:r>
            <a:endParaRPr lang="ru-RU" b="1" dirty="0">
              <a:solidFill>
                <a:srgbClr val="0015C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5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r>
              <a:rPr lang="ru-RU" dirty="0" smtClean="0"/>
              <a:t>. Классификация исключений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828001" y="1015200"/>
            <a:ext cx="3584608" cy="1033056"/>
          </a:xfrm>
        </p:spPr>
        <p:txBody>
          <a:bodyPr/>
          <a:lstStyle/>
          <a:p>
            <a:r>
              <a:rPr lang="ru-RU" dirty="0" smtClean="0"/>
              <a:t>Объявляемые (проверяемые, </a:t>
            </a:r>
            <a:r>
              <a:rPr lang="en-US" dirty="0" smtClean="0"/>
              <a:t>checked)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460122" y="1015200"/>
            <a:ext cx="3584608" cy="1045248"/>
          </a:xfrm>
        </p:spPr>
        <p:txBody>
          <a:bodyPr/>
          <a:lstStyle/>
          <a:p>
            <a:r>
              <a:rPr lang="ru-RU" dirty="0" err="1" smtClean="0"/>
              <a:t>Необъявляемые</a:t>
            </a:r>
            <a:endParaRPr lang="ru-RU" dirty="0" smtClean="0"/>
          </a:p>
          <a:p>
            <a:r>
              <a:rPr lang="ru-RU" dirty="0" smtClean="0"/>
              <a:t>(непроверяемые, </a:t>
            </a:r>
            <a:r>
              <a:rPr lang="en-US" dirty="0" smtClean="0"/>
              <a:t>unchecked)</a:t>
            </a:r>
          </a:p>
        </p:txBody>
      </p:sp>
      <p:sp>
        <p:nvSpPr>
          <p:cNvPr id="15" name="Объект 1"/>
          <p:cNvSpPr>
            <a:spLocks noGrp="1"/>
          </p:cNvSpPr>
          <p:nvPr>
            <p:ph sz="half" idx="2"/>
          </p:nvPr>
        </p:nvSpPr>
        <p:spPr>
          <a:xfrm>
            <a:off x="100668" y="1962912"/>
            <a:ext cx="4303552" cy="4390272"/>
          </a:xfrm>
        </p:spPr>
        <p:txBody>
          <a:bodyPr/>
          <a:lstStyle/>
          <a:p>
            <a:r>
              <a:rPr lang="ru-RU" dirty="0" smtClean="0"/>
              <a:t>Носят предсказуемый характер</a:t>
            </a:r>
          </a:p>
          <a:p>
            <a:endParaRPr lang="ru-RU" dirty="0" smtClean="0"/>
          </a:p>
          <a:p>
            <a:r>
              <a:rPr lang="ru-RU" dirty="0" smtClean="0"/>
              <a:t>Указываются в объявлении метода</a:t>
            </a:r>
          </a:p>
          <a:p>
            <a:endParaRPr lang="ru-RU" dirty="0" smtClean="0"/>
          </a:p>
          <a:p>
            <a:r>
              <a:rPr lang="ru-RU" dirty="0" smtClean="0"/>
              <a:t>Наследуют от класса 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</a:rPr>
              <a:t>Exception</a:t>
            </a:r>
            <a:endParaRPr lang="ru-RU" dirty="0" smtClean="0"/>
          </a:p>
        </p:txBody>
      </p:sp>
      <p:sp>
        <p:nvSpPr>
          <p:cNvPr id="18" name="Объект 1"/>
          <p:cNvSpPr>
            <a:spLocks noGrp="1"/>
          </p:cNvSpPr>
          <p:nvPr>
            <p:ph sz="half" idx="2"/>
          </p:nvPr>
        </p:nvSpPr>
        <p:spPr>
          <a:xfrm>
            <a:off x="4642188" y="2042160"/>
            <a:ext cx="4303552" cy="442684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dirty="0" smtClean="0"/>
              <a:t>Обусловлены логикой кода</a:t>
            </a:r>
            <a:endParaRPr lang="en-US" dirty="0" smtClean="0"/>
          </a:p>
          <a:p>
            <a:pPr>
              <a:lnSpc>
                <a:spcPct val="90000"/>
              </a:lnSpc>
            </a:pPr>
            <a:endParaRPr lang="ru-RU" dirty="0" smtClean="0"/>
          </a:p>
          <a:p>
            <a:pPr>
              <a:lnSpc>
                <a:spcPct val="90000"/>
              </a:lnSpc>
            </a:pPr>
            <a:r>
              <a:rPr lang="ru-RU" dirty="0" smtClean="0"/>
              <a:t>Могут не указываться в объявлении метода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ru-RU" dirty="0" smtClean="0"/>
              <a:t>Наследуют от классов </a:t>
            </a: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</a:rPr>
              <a:t>RuntimeException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</a:rPr>
              <a:t>Error</a:t>
            </a:r>
            <a:endParaRPr lang="ru-RU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68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r>
              <a:rPr lang="ru-RU" dirty="0" smtClean="0"/>
              <a:t>. Базовые классы исключений</a:t>
            </a:r>
            <a:endParaRPr lang="en-GB" dirty="0"/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304799" y="1189038"/>
          <a:ext cx="8485633" cy="4860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240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7</a:t>
            </a:r>
            <a:r>
              <a:rPr lang="en-US" dirty="0" smtClean="0"/>
              <a:t>.</a:t>
            </a:r>
            <a:r>
              <a:rPr lang="ru-RU" dirty="0" smtClean="0"/>
              <a:t> Часто встречающиеся исключения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ArithmeticException</a:t>
            </a:r>
            <a:endParaRPr lang="ru-RU" dirty="0" smtClean="0"/>
          </a:p>
          <a:p>
            <a:r>
              <a:rPr lang="en-US" dirty="0" err="1" smtClean="0"/>
              <a:t>ArrayIndexOutOfBoundsException</a:t>
            </a:r>
            <a:endParaRPr lang="ru-RU" dirty="0" smtClean="0"/>
          </a:p>
          <a:p>
            <a:r>
              <a:rPr lang="en-US" dirty="0" err="1" smtClean="0"/>
              <a:t>StringIndexOutOfBoundsException</a:t>
            </a:r>
            <a:endParaRPr lang="ru-RU" dirty="0" smtClean="0"/>
          </a:p>
          <a:p>
            <a:r>
              <a:rPr lang="en-US" dirty="0" err="1" smtClean="0"/>
              <a:t>ClassNotFoundException</a:t>
            </a:r>
            <a:endParaRPr lang="ru-RU" dirty="0" smtClean="0"/>
          </a:p>
          <a:p>
            <a:r>
              <a:rPr lang="en-US" dirty="0" err="1" smtClean="0"/>
              <a:t>NullPointerException</a:t>
            </a:r>
            <a:endParaRPr lang="ru-RU" dirty="0" smtClean="0"/>
          </a:p>
          <a:p>
            <a:r>
              <a:rPr lang="en-US" dirty="0" err="1" smtClean="0"/>
              <a:t>FileNotFoundException</a:t>
            </a:r>
            <a:endParaRPr lang="ru-RU" dirty="0" smtClean="0"/>
          </a:p>
          <a:p>
            <a:r>
              <a:rPr lang="en-US" dirty="0" err="1" smtClean="0"/>
              <a:t>IOException</a:t>
            </a:r>
            <a:endParaRPr lang="ru-RU" dirty="0" smtClean="0"/>
          </a:p>
          <a:p>
            <a:r>
              <a:rPr lang="en-US" dirty="0" err="1" smtClean="0"/>
              <a:t>EOFException</a:t>
            </a:r>
            <a:endParaRPr lang="ru-RU" dirty="0" smtClean="0"/>
          </a:p>
          <a:p>
            <a:r>
              <a:rPr lang="en-US" dirty="0" err="1" smtClean="0"/>
              <a:t>OutOfMemoryError</a:t>
            </a:r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5895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Cracker_EDU_Template_2013">
  <a:themeElements>
    <a:clrScheme name="NC 2">
      <a:dk1>
        <a:srgbClr val="464646"/>
      </a:dk1>
      <a:lt1>
        <a:srgbClr val="FFFFFF"/>
      </a:lt1>
      <a:dk2>
        <a:srgbClr val="0079C1"/>
      </a:dk2>
      <a:lt2>
        <a:srgbClr val="EEECE1"/>
      </a:lt2>
      <a:accent1>
        <a:srgbClr val="0079C1"/>
      </a:accent1>
      <a:accent2>
        <a:srgbClr val="C0504D"/>
      </a:accent2>
      <a:accent3>
        <a:srgbClr val="9BBB59"/>
      </a:accent3>
      <a:accent4>
        <a:srgbClr val="8064A2"/>
      </a:accent4>
      <a:accent5>
        <a:srgbClr val="40B8FF"/>
      </a:accent5>
      <a:accent6>
        <a:srgbClr val="F3BA47"/>
      </a:accent6>
      <a:hlink>
        <a:srgbClr val="0079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8E3FB"/>
        </a:solidFill>
        <a:ln>
          <a:noFill/>
        </a:ln>
        <a:effectLst/>
      </a:spPr>
      <a:bodyPr lIns="72000" tIns="72000" rIns="72000" bIns="72000" rtlCol="0" anchor="ctr">
        <a:normAutofit/>
      </a:bodyPr>
      <a:lstStyle>
        <a:defPPr algn="ctr">
          <a:defRPr dirty="0" smtClean="0">
            <a:solidFill>
              <a:srgbClr val="464646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bg1">
                <a:lumMod val="75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NetCracker_EDU_Template_2013</Template>
  <TotalTime>3561</TotalTime>
  <Words>643</Words>
  <Application>Microsoft Office PowerPoint</Application>
  <PresentationFormat>On-screen Show (4:3)</PresentationFormat>
  <Paragraphs>198</Paragraphs>
  <Slides>14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NetCracker_EDU_Template_2013</vt:lpstr>
      <vt:lpstr>Лекции по Java SE Колесников Сергей, инженер-разработчик NetCracker</vt:lpstr>
      <vt:lpstr>План лекции</vt:lpstr>
      <vt:lpstr>1. Суть проблемы</vt:lpstr>
      <vt:lpstr>2. Подходы к обработке ошибок</vt:lpstr>
      <vt:lpstr>3. Механизм обработки</vt:lpstr>
      <vt:lpstr>4. Объявление исключений</vt:lpstr>
      <vt:lpstr>5. Классификация исключений</vt:lpstr>
      <vt:lpstr>6. Базовые классы исключений</vt:lpstr>
      <vt:lpstr>7. Часто встречающиеся исключения</vt:lpstr>
      <vt:lpstr>8. Создание своих exception</vt:lpstr>
      <vt:lpstr>9. try-catch-finally features</vt:lpstr>
      <vt:lpstr>10. try-catch-finally features (продолжение)</vt:lpstr>
      <vt:lpstr>11. Some tips</vt:lpstr>
      <vt:lpstr>Итоги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Лекции по Java SE Колесников Сергей, инженер-разработчик NetCracker</dc:title>
  <dc:creator>User</dc:creator>
  <cp:lastModifiedBy>Alexey Evdokimov</cp:lastModifiedBy>
  <cp:revision>71</cp:revision>
  <dcterms:created xsi:type="dcterms:W3CDTF">2013-09-06T16:52:18Z</dcterms:created>
  <dcterms:modified xsi:type="dcterms:W3CDTF">2014-02-16T08:24:55Z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