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02" r:id="rId3"/>
    <p:sldId id="315" r:id="rId4"/>
    <p:sldId id="376" r:id="rId5"/>
    <p:sldId id="377" r:id="rId6"/>
    <p:sldId id="378" r:id="rId7"/>
    <p:sldId id="379" r:id="rId8"/>
    <p:sldId id="380" r:id="rId9"/>
    <p:sldId id="381" r:id="rId10"/>
    <p:sldId id="382" r:id="rId11"/>
    <p:sldId id="383" r:id="rId12"/>
    <p:sldId id="384" r:id="rId13"/>
    <p:sldId id="385" r:id="rId14"/>
    <p:sldId id="387" r:id="rId15"/>
    <p:sldId id="389" r:id="rId16"/>
    <p:sldId id="390" r:id="rId17"/>
    <p:sldId id="391" r:id="rId18"/>
    <p:sldId id="392" r:id="rId19"/>
    <p:sldId id="39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273">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втор"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5C1"/>
    <a:srgbClr val="E7ECF4"/>
    <a:srgbClr val="E7E2F4"/>
    <a:srgbClr val="E7F9FF"/>
    <a:srgbClr val="FFFFFF"/>
    <a:srgbClr val="E7F6FF"/>
    <a:srgbClr val="D1EDFF"/>
    <a:srgbClr val="E2F9FE"/>
    <a:srgbClr val="0F6FC6"/>
    <a:srgbClr val="C7F4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Средний стиль 1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Без стилю та сі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2" autoAdjust="0"/>
    <p:restoredTop sz="99497" autoAdjust="0"/>
  </p:normalViewPr>
  <p:slideViewPr>
    <p:cSldViewPr snapToGrid="0">
      <p:cViewPr varScale="1">
        <p:scale>
          <a:sx n="68" d="100"/>
          <a:sy n="68" d="100"/>
        </p:scale>
        <p:origin x="-648" y="-102"/>
      </p:cViewPr>
      <p:guideLst>
        <p:guide orient="horz" pos="4273"/>
        <p:guide pos="2880"/>
      </p:guideLst>
    </p:cSldViewPr>
  </p:slideViewPr>
  <p:outlineViewPr>
    <p:cViewPr>
      <p:scale>
        <a:sx n="33" d="100"/>
        <a:sy n="33" d="100"/>
      </p:scale>
      <p:origin x="12"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82" d="100"/>
          <a:sy n="82" d="100"/>
        </p:scale>
        <p:origin x="-31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A0ED31-C514-441E-A975-9321F8B61045}" type="datetimeFigureOut">
              <a:rPr lang="en-US" smtClean="0"/>
              <a:pPr/>
              <a:t>7/23/2014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1FB88C-414A-4D0E-94EB-C09963C30240}" type="slidenum">
              <a:rPr lang="en-GB" smtClean="0"/>
              <a:pPr/>
              <a:t>‹#›</a:t>
            </a:fld>
            <a:endParaRPr lang="en-GB" dirty="0"/>
          </a:p>
        </p:txBody>
      </p:sp>
    </p:spTree>
    <p:extLst>
      <p:ext uri="{BB962C8B-B14F-4D97-AF65-F5344CB8AC3E}">
        <p14:creationId xmlns:p14="http://schemas.microsoft.com/office/powerpoint/2010/main" val="495431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9B5EB2-A5D5-4124-B769-9BEE021C263A}" type="datetimeFigureOut">
              <a:rPr lang="en-US" smtClean="0"/>
              <a:pPr/>
              <a:t>7/23/2014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9F3D62-F495-4413-900F-CFCA7AE10E39}" type="slidenum">
              <a:rPr lang="en-GB" smtClean="0"/>
              <a:pPr/>
              <a:t>‹#›</a:t>
            </a:fld>
            <a:endParaRPr lang="en-GB" dirty="0"/>
          </a:p>
        </p:txBody>
      </p:sp>
    </p:spTree>
    <p:extLst>
      <p:ext uri="{BB962C8B-B14F-4D97-AF65-F5344CB8AC3E}">
        <p14:creationId xmlns:p14="http://schemas.microsoft.com/office/powerpoint/2010/main" val="384693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a:t>
            </a:fld>
            <a:endParaRPr lang="en-GB" dirty="0"/>
          </a:p>
        </p:txBody>
      </p:sp>
    </p:spTree>
    <p:extLst>
      <p:ext uri="{BB962C8B-B14F-4D97-AF65-F5344CB8AC3E}">
        <p14:creationId xmlns:p14="http://schemas.microsoft.com/office/powerpoint/2010/main" val="1776621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11</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12</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13</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14</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15</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16</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17</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18</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19</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4</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5</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6</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7</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8</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9</a:t>
            </a:fld>
            <a:endParaRPr lang="en-GB" dirty="0"/>
          </a:p>
        </p:txBody>
      </p:sp>
    </p:spTree>
    <p:extLst>
      <p:ext uri="{BB962C8B-B14F-4D97-AF65-F5344CB8AC3E}">
        <p14:creationId xmlns:p14="http://schemas.microsoft.com/office/powerpoint/2010/main" val="204863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10</a:t>
            </a:fld>
            <a:endParaRPr lang="en-GB" dirty="0"/>
          </a:p>
        </p:txBody>
      </p:sp>
    </p:spTree>
    <p:extLst>
      <p:ext uri="{BB962C8B-B14F-4D97-AF65-F5344CB8AC3E}">
        <p14:creationId xmlns:p14="http://schemas.microsoft.com/office/powerpoint/2010/main" val="2048637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spTree>
      <p:nvGrpSpPr>
        <p:cNvPr id="1" name=""/>
        <p:cNvGrpSpPr/>
        <p:nvPr/>
      </p:nvGrpSpPr>
      <p:grpSpPr>
        <a:xfrm>
          <a:off x="0" y="0"/>
          <a:ext cx="0" cy="0"/>
          <a:chOff x="0" y="0"/>
          <a:chExt cx="0" cy="0"/>
        </a:xfrm>
      </p:grpSpPr>
      <p:pic>
        <p:nvPicPr>
          <p:cNvPr id="8" name="Picture 7" descr="6.jpg"/>
          <p:cNvPicPr>
            <a:picLocks noChangeAspect="1"/>
          </p:cNvPicPr>
          <p:nvPr userDrawn="1"/>
        </p:nvPicPr>
        <p:blipFill>
          <a:blip r:embed="rId2" cstate="print"/>
          <a:stretch>
            <a:fillRect/>
          </a:stretch>
        </p:blipFill>
        <p:spPr>
          <a:xfrm>
            <a:off x="0" y="3646"/>
            <a:ext cx="9144000" cy="5461462"/>
          </a:xfrm>
          <a:prstGeom prst="rect">
            <a:avLst/>
          </a:prstGeom>
        </p:spPr>
      </p:pic>
      <p:sp>
        <p:nvSpPr>
          <p:cNvPr id="11" name="Rectangle 10"/>
          <p:cNvSpPr/>
          <p:nvPr userDrawn="1"/>
        </p:nvSpPr>
        <p:spPr>
          <a:xfrm>
            <a:off x="0" y="4400424"/>
            <a:ext cx="9144000" cy="1071570"/>
          </a:xfrm>
          <a:prstGeom prst="rect">
            <a:avLst/>
          </a:prstGeom>
          <a:solidFill>
            <a:srgbClr val="0079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hasCustomPrompt="1"/>
          </p:nvPr>
        </p:nvSpPr>
        <p:spPr>
          <a:xfrm>
            <a:off x="0" y="4429132"/>
            <a:ext cx="9144000" cy="969959"/>
          </a:xfrm>
        </p:spPr>
        <p:txBody>
          <a:bodyPr lIns="180000" rIns="216000"/>
          <a:lstStyle>
            <a:lvl1pPr>
              <a:defRPr b="1">
                <a:solidFill>
                  <a:schemeClr val="tx1"/>
                </a:solidFill>
              </a:defRPr>
            </a:lvl1pPr>
          </a:lstStyle>
          <a:p>
            <a:r>
              <a:rPr lang="en-US" dirty="0" smtClean="0"/>
              <a:t>Click to add a title</a:t>
            </a:r>
            <a:endParaRPr lang="en-GB" dirty="0"/>
          </a:p>
        </p:txBody>
      </p:sp>
      <p:sp>
        <p:nvSpPr>
          <p:cNvPr id="9" name="TextBox 8"/>
          <p:cNvSpPr txBox="1"/>
          <p:nvPr userDrawn="1"/>
        </p:nvSpPr>
        <p:spPr>
          <a:xfrm>
            <a:off x="0" y="6455645"/>
            <a:ext cx="5286380" cy="4770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lumOff val="50000"/>
                  </a:schemeClr>
                </a:solidFill>
                <a:latin typeface="+mn-lt"/>
                <a:ea typeface="+mn-ea"/>
                <a:cs typeface="+mn-cs"/>
              </a:rPr>
              <a:t>   © 2013 </a:t>
            </a:r>
            <a:r>
              <a:rPr lang="en-US" sz="1100" kern="1200" dirty="0" err="1" smtClean="0">
                <a:solidFill>
                  <a:schemeClr val="bg1">
                    <a:lumMod val="50000"/>
                    <a:lumOff val="50000"/>
                  </a:schemeClr>
                </a:solidFill>
                <a:latin typeface="+mn-lt"/>
                <a:ea typeface="+mn-ea"/>
                <a:cs typeface="+mn-cs"/>
              </a:rPr>
              <a:t>NetCracker</a:t>
            </a:r>
            <a:r>
              <a:rPr lang="en-US" sz="1100" kern="1200" dirty="0" smtClean="0">
                <a:solidFill>
                  <a:schemeClr val="bg1">
                    <a:lumMod val="50000"/>
                    <a:lumOff val="50000"/>
                  </a:schemeClr>
                </a:solidFill>
                <a:latin typeface="+mn-lt"/>
                <a:ea typeface="+mn-ea"/>
                <a:cs typeface="+mn-cs"/>
              </a:rPr>
              <a:t> Technology Corporation Confidential</a:t>
            </a:r>
          </a:p>
          <a:p>
            <a:endParaRPr lang="en-US" sz="1400" dirty="0" smtClean="0">
              <a:solidFill>
                <a:schemeClr val="bg1">
                  <a:lumMod val="65000"/>
                  <a:lumOff val="35000"/>
                </a:schemeClr>
              </a:solidFill>
            </a:endParaRPr>
          </a:p>
        </p:txBody>
      </p:sp>
      <p:pic>
        <p:nvPicPr>
          <p:cNvPr id="12" name="Picture 2" descr="C:\Users\Oksano4ka\Desktop\NC_logo_no_tagline.png"/>
          <p:cNvPicPr>
            <a:picLocks noChangeAspect="1" noChangeArrowheads="1"/>
          </p:cNvPicPr>
          <p:nvPr userDrawn="1"/>
        </p:nvPicPr>
        <p:blipFill>
          <a:blip r:embed="rId3" cstate="print"/>
          <a:srcRect/>
          <a:stretch>
            <a:fillRect/>
          </a:stretch>
        </p:blipFill>
        <p:spPr bwMode="auto">
          <a:xfrm>
            <a:off x="167940" y="5931040"/>
            <a:ext cx="2525334" cy="500066"/>
          </a:xfrm>
          <a:prstGeom prst="rect">
            <a:avLst/>
          </a:prstGeom>
          <a:noFill/>
        </p:spPr>
      </p:pic>
      <p:grpSp>
        <p:nvGrpSpPr>
          <p:cNvPr id="13" name="Group 17"/>
          <p:cNvGrpSpPr>
            <a:grpSpLocks/>
          </p:cNvGrpSpPr>
          <p:nvPr userDrawn="1"/>
        </p:nvGrpSpPr>
        <p:grpSpPr bwMode="auto">
          <a:xfrm>
            <a:off x="180000" y="5599930"/>
            <a:ext cx="471486" cy="71437"/>
            <a:chOff x="180943" y="1112504"/>
            <a:chExt cx="471493" cy="71438"/>
          </a:xfrm>
        </p:grpSpPr>
        <p:sp>
          <p:nvSpPr>
            <p:cNvPr id="14" name="Oval 18"/>
            <p:cNvSpPr/>
            <p:nvPr userDrawn="1"/>
          </p:nvSpPr>
          <p:spPr>
            <a:xfrm>
              <a:off x="180943"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5" name="Oval 19"/>
            <p:cNvSpPr/>
            <p:nvPr userDrawn="1"/>
          </p:nvSpPr>
          <p:spPr>
            <a:xfrm>
              <a:off x="314294"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6" name="Oval 20"/>
            <p:cNvSpPr/>
            <p:nvPr userDrawn="1"/>
          </p:nvSpPr>
          <p:spPr>
            <a:xfrm>
              <a:off x="447646"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7" name="Oval 21"/>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Сlick</a:t>
            </a:r>
            <a:r>
              <a:rPr lang="en-US" dirty="0" smtClean="0"/>
              <a:t> to add a title</a:t>
            </a:r>
            <a:endParaRPr lang="en-GB" dirty="0"/>
          </a:p>
        </p:txBody>
      </p:sp>
      <p:sp>
        <p:nvSpPr>
          <p:cNvPr id="6" name="Content Placeholder 3"/>
          <p:cNvSpPr>
            <a:spLocks noGrp="1"/>
          </p:cNvSpPr>
          <p:nvPr>
            <p:ph sz="half" idx="2" hasCustomPrompt="1"/>
          </p:nvPr>
        </p:nvSpPr>
        <p:spPr>
          <a:xfrm>
            <a:off x="99899" y="1354347"/>
            <a:ext cx="8931600" cy="2112452"/>
          </a:xfrm>
        </p:spPr>
        <p:txBody>
          <a:bodyPr/>
          <a:lstStyle>
            <a:lvl1pPr marL="252000" indent="-252000">
              <a:defRPr sz="2000"/>
            </a:lvl1pPr>
            <a:lvl2pPr marL="504000" indent="-252000">
              <a:defRPr sz="1800"/>
            </a:lvl2pPr>
            <a:lvl3pPr marL="756000" indent="-252000">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endParaRPr lang="en-GB" dirty="0"/>
          </a:p>
        </p:txBody>
      </p:sp>
      <p:sp>
        <p:nvSpPr>
          <p:cNvPr id="10" name="Rectangle 8"/>
          <p:cNvSpPr>
            <a:spLocks noGrp="1"/>
          </p:cNvSpPr>
          <p:nvPr>
            <p:ph type="body" sz="quarter" idx="14" hasCustomPrompt="1"/>
          </p:nvPr>
        </p:nvSpPr>
        <p:spPr>
          <a:xfrm>
            <a:off x="828001" y="1015200"/>
            <a:ext cx="8215332" cy="340830"/>
          </a:xfrm>
          <a:noFill/>
        </p:spPr>
        <p:txBody>
          <a:bodyPr lIns="0" tIns="0" rIns="0" bIns="0" anchor="t">
            <a:noAutofit/>
          </a:bodyPr>
          <a:lstStyle>
            <a:lvl1pPr marL="0" indent="0">
              <a:spcBef>
                <a:spcPts val="0"/>
              </a:spcBef>
              <a:buSzPct val="50000"/>
              <a:buFontTx/>
              <a:buNone/>
              <a:defRPr sz="2200" b="1" baseline="0">
                <a:solidFill>
                  <a:srgbClr val="464646"/>
                </a:solidFill>
              </a:defRPr>
            </a:lvl1pPr>
            <a:extLst/>
          </a:lstStyle>
          <a:p>
            <a:pPr lvl="0"/>
            <a:r>
              <a:rPr lang="en-US" dirty="0" smtClean="0"/>
              <a:t>Click to add a heading</a:t>
            </a:r>
            <a:endParaRPr lang="en-US" dirty="0"/>
          </a:p>
        </p:txBody>
      </p:sp>
      <p:grpSp>
        <p:nvGrpSpPr>
          <p:cNvPr id="11" name="Group 18"/>
          <p:cNvGrpSpPr/>
          <p:nvPr userDrawn="1"/>
        </p:nvGrpSpPr>
        <p:grpSpPr>
          <a:xfrm>
            <a:off x="255588" y="1155600"/>
            <a:ext cx="471492" cy="71438"/>
            <a:chOff x="180944" y="1112504"/>
            <a:chExt cx="471492" cy="71438"/>
          </a:xfrm>
        </p:grpSpPr>
        <p:sp>
          <p:nvSpPr>
            <p:cNvPr id="12" name="Oval 14"/>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5"/>
            <p:cNvSpPr/>
            <p:nvPr userDrawn="1"/>
          </p:nvSpPr>
          <p:spPr>
            <a:xfrm>
              <a:off x="314291"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6"/>
            <p:cNvSpPr/>
            <p:nvPr userDrawn="1"/>
          </p:nvSpPr>
          <p:spPr>
            <a:xfrm>
              <a:off x="447648"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7"/>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3" name="Content Placeholder 3"/>
          <p:cNvSpPr>
            <a:spLocks noGrp="1"/>
          </p:cNvSpPr>
          <p:nvPr>
            <p:ph sz="half" idx="15" hasCustomPrompt="1"/>
          </p:nvPr>
        </p:nvSpPr>
        <p:spPr>
          <a:xfrm>
            <a:off x="100800" y="4235570"/>
            <a:ext cx="8931600" cy="2119349"/>
          </a:xfrm>
        </p:spPr>
        <p:txBody>
          <a:bodyPr/>
          <a:lstStyle>
            <a:lvl1pPr marL="252000" indent="-252000">
              <a:defRPr sz="2000"/>
            </a:lvl1pPr>
            <a:lvl2pPr marL="504000" indent="-252000">
              <a:defRPr sz="1800"/>
            </a:lvl2pPr>
            <a:lvl3pPr marL="756000" indent="-252000">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endParaRPr lang="en-GB" dirty="0"/>
          </a:p>
        </p:txBody>
      </p:sp>
      <p:sp>
        <p:nvSpPr>
          <p:cNvPr id="24" name="Rectangle 8"/>
          <p:cNvSpPr>
            <a:spLocks noGrp="1"/>
          </p:cNvSpPr>
          <p:nvPr>
            <p:ph type="body" sz="quarter" idx="16" hasCustomPrompt="1"/>
          </p:nvPr>
        </p:nvSpPr>
        <p:spPr>
          <a:xfrm>
            <a:off x="841811" y="3898800"/>
            <a:ext cx="8215332" cy="340830"/>
          </a:xfrm>
          <a:noFill/>
        </p:spPr>
        <p:txBody>
          <a:bodyPr lIns="0" tIns="0" rIns="0" bIns="0" anchor="t">
            <a:noAutofit/>
          </a:bodyPr>
          <a:lstStyle>
            <a:lvl1pPr marL="0" indent="0">
              <a:spcBef>
                <a:spcPts val="0"/>
              </a:spcBef>
              <a:buSzPct val="50000"/>
              <a:buFontTx/>
              <a:buNone/>
              <a:defRPr sz="2200" b="1" baseline="0">
                <a:solidFill>
                  <a:srgbClr val="464646"/>
                </a:solidFill>
              </a:defRPr>
            </a:lvl1pPr>
            <a:extLst/>
          </a:lstStyle>
          <a:p>
            <a:pPr lvl="0"/>
            <a:r>
              <a:rPr lang="en-US" dirty="0" smtClean="0"/>
              <a:t>Click to add a heading</a:t>
            </a:r>
            <a:endParaRPr lang="en-US" dirty="0"/>
          </a:p>
        </p:txBody>
      </p:sp>
      <p:grpSp>
        <p:nvGrpSpPr>
          <p:cNvPr id="25" name="Group 18"/>
          <p:cNvGrpSpPr/>
          <p:nvPr userDrawn="1"/>
        </p:nvGrpSpPr>
        <p:grpSpPr>
          <a:xfrm>
            <a:off x="261778" y="4042800"/>
            <a:ext cx="471492" cy="71438"/>
            <a:chOff x="180944" y="1112504"/>
            <a:chExt cx="471492" cy="71438"/>
          </a:xfrm>
        </p:grpSpPr>
        <p:sp>
          <p:nvSpPr>
            <p:cNvPr id="26" name="Oval 14"/>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15"/>
            <p:cNvSpPr/>
            <p:nvPr userDrawn="1"/>
          </p:nvSpPr>
          <p:spPr>
            <a:xfrm>
              <a:off x="314291"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Oval 16"/>
            <p:cNvSpPr/>
            <p:nvPr userDrawn="1"/>
          </p:nvSpPr>
          <p:spPr>
            <a:xfrm>
              <a:off x="447648"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Oval 17"/>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mp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Сlick</a:t>
            </a:r>
            <a:r>
              <a:rPr lang="en-US" dirty="0" smtClean="0"/>
              <a:t> to add a title</a:t>
            </a:r>
            <a:endParaRPr lang="en-GB" dirty="0"/>
          </a:p>
        </p:txBody>
      </p:sp>
      <p:sp>
        <p:nvSpPr>
          <p:cNvPr id="3" name="Content Placeholder 2"/>
          <p:cNvSpPr>
            <a:spLocks noGrp="1"/>
          </p:cNvSpPr>
          <p:nvPr>
            <p:ph idx="1" hasCustomPrompt="1"/>
          </p:nvPr>
        </p:nvSpPr>
        <p:spPr>
          <a:xfrm>
            <a:off x="100800" y="857232"/>
            <a:ext cx="8931600" cy="5500800"/>
          </a:xfrm>
        </p:spPr>
        <p:txBody>
          <a:bodyPr wrap="square" lIns="144000" rIns="144000">
            <a:normAutofit/>
          </a:bodyPr>
          <a:lstStyle>
            <a:lvl1pPr marL="0" marR="0" indent="0" algn="l" defTabSz="252000" rtl="0" eaLnBrk="1" fontAlgn="auto" latinLnBrk="0" hangingPunct="1">
              <a:lnSpc>
                <a:spcPct val="100000"/>
              </a:lnSpc>
              <a:spcBef>
                <a:spcPts val="1200"/>
              </a:spcBef>
              <a:spcAft>
                <a:spcPts val="0"/>
              </a:spcAft>
              <a:buClr>
                <a:srgbClr val="0079C1"/>
              </a:buClr>
              <a:buSzPct val="100000"/>
              <a:buFont typeface="Arial" pitchFamily="34" charset="0"/>
              <a:buNone/>
              <a:tabLst>
                <a:tab pos="252000" algn="l"/>
                <a:tab pos="504000" algn="l"/>
                <a:tab pos="756000" algn="l"/>
                <a:tab pos="1008000" algn="l"/>
              </a:tabLst>
              <a:defRPr sz="2000"/>
            </a:lvl1pPr>
            <a:lvl2pPr marL="252000" indent="-252000" defTabSz="252000">
              <a:buFont typeface="Arial" pitchFamily="34" charset="0"/>
              <a:buChar char="•"/>
              <a:defRPr sz="1800"/>
            </a:lvl2pPr>
            <a:lvl3pPr marL="285750" indent="-285750">
              <a:buFont typeface="Arial" pitchFamily="34" charset="0"/>
              <a:buChar char="•"/>
              <a:defRPr sz="1600"/>
            </a:lvl3pPr>
            <a:lvl4pPr marL="504000" indent="-252000" defTabSz="252000">
              <a:buFont typeface="Arial" pitchFamily="34" charset="0"/>
              <a:buChar char="•"/>
              <a:defRPr sz="1400"/>
            </a:lvl4pPr>
            <a:lvl5pPr marL="756000" indent="-252000" defTabSz="252000">
              <a:buFont typeface="Arial" pitchFamily="34" charset="0"/>
              <a:buChar char="•"/>
              <a:defRPr sz="1400"/>
            </a:lvl5pPr>
          </a:lstStyle>
          <a:p>
            <a:pPr lvl="0"/>
            <a:r>
              <a:rPr lang="en-US" dirty="0" smtClean="0"/>
              <a:t>Click to add text</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Сlick</a:t>
            </a:r>
            <a:r>
              <a:rPr lang="en-US" dirty="0" smtClean="0"/>
              <a:t> to add a title</a:t>
            </a:r>
            <a:endParaRPr lang="en-GB"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7" name="Rectangle 6"/>
          <p:cNvSpPr/>
          <p:nvPr userDrawn="1"/>
        </p:nvSpPr>
        <p:spPr>
          <a:xfrm>
            <a:off x="0" y="4386402"/>
            <a:ext cx="9144000" cy="1071570"/>
          </a:xfrm>
          <a:prstGeom prst="rect">
            <a:avLst/>
          </a:prstGeom>
          <a:solidFill>
            <a:srgbClr val="0079C1">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0" y="4406901"/>
            <a:ext cx="9144000" cy="1022364"/>
          </a:xfrm>
        </p:spPr>
        <p:txBody>
          <a:bodyPr lIns="180000" anchor="ctr">
            <a:normAutofit/>
          </a:bodyPr>
          <a:lstStyle>
            <a:lvl1pPr algn="l">
              <a:defRPr sz="2800" b="0" cap="none"/>
            </a:lvl1pPr>
          </a:lstStyle>
          <a:p>
            <a:r>
              <a:rPr lang="en-US" dirty="0" err="1" smtClean="0"/>
              <a:t>Сlick</a:t>
            </a:r>
            <a:r>
              <a:rPr lang="en-US" dirty="0" smtClean="0"/>
              <a:t> to add a title</a:t>
            </a:r>
            <a:endParaRPr lang="en-GB" dirty="0"/>
          </a:p>
        </p:txBody>
      </p:sp>
      <p:sp>
        <p:nvSpPr>
          <p:cNvPr id="18" name="TextBox 17"/>
          <p:cNvSpPr txBox="1"/>
          <p:nvPr userDrawn="1"/>
        </p:nvSpPr>
        <p:spPr>
          <a:xfrm>
            <a:off x="8286776" y="6531147"/>
            <a:ext cx="857224"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A4FE774C-630A-443E-8C5B-65307D07FB4B}" type="slidenum">
              <a:rPr lang="en-US" sz="1100" kern="1200" smtClean="0">
                <a:solidFill>
                  <a:schemeClr val="bg1">
                    <a:lumMod val="50000"/>
                    <a:lumOff val="50000"/>
                  </a:schemeClr>
                </a:solidFill>
                <a:latin typeface="+mn-lt"/>
                <a:ea typeface="+mn-ea"/>
                <a:cs typeface="+mn-cs"/>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100" kern="1200" dirty="0" smtClean="0">
              <a:solidFill>
                <a:schemeClr val="bg1">
                  <a:lumMod val="50000"/>
                  <a:lumOff val="50000"/>
                </a:schemeClr>
              </a:solidFill>
              <a:latin typeface="+mn-lt"/>
              <a:ea typeface="+mn-ea"/>
              <a:cs typeface="+mn-cs"/>
            </a:endParaRPr>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5496" y="6480000"/>
            <a:ext cx="1619999" cy="360000"/>
          </a:xfrm>
          <a:prstGeom prst="rect">
            <a:avLst/>
          </a:prstGeom>
          <a:noFill/>
          <a:ln>
            <a:noFill/>
          </a:ln>
        </p:spPr>
      </p:pic>
      <p:grpSp>
        <p:nvGrpSpPr>
          <p:cNvPr id="15" name="Group 17"/>
          <p:cNvGrpSpPr>
            <a:grpSpLocks/>
          </p:cNvGrpSpPr>
          <p:nvPr userDrawn="1"/>
        </p:nvGrpSpPr>
        <p:grpSpPr bwMode="auto">
          <a:xfrm>
            <a:off x="180000" y="5599930"/>
            <a:ext cx="471485" cy="71437"/>
            <a:chOff x="180944" y="1112504"/>
            <a:chExt cx="471492" cy="71438"/>
          </a:xfrm>
        </p:grpSpPr>
        <p:sp>
          <p:nvSpPr>
            <p:cNvPr id="16" name="Oval 18"/>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7" name="Oval 19"/>
            <p:cNvSpPr/>
            <p:nvPr userDrawn="1"/>
          </p:nvSpPr>
          <p:spPr>
            <a:xfrm>
              <a:off x="314295"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20" name="Oval 20"/>
            <p:cNvSpPr/>
            <p:nvPr userDrawn="1"/>
          </p:nvSpPr>
          <p:spPr>
            <a:xfrm>
              <a:off x="447647"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21" name="Oval 21"/>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grpSp>
      <p:sp>
        <p:nvSpPr>
          <p:cNvPr id="12" name="TextBox 11"/>
          <p:cNvSpPr txBox="1"/>
          <p:nvPr userDrawn="1"/>
        </p:nvSpPr>
        <p:spPr>
          <a:xfrm>
            <a:off x="1571603" y="6527929"/>
            <a:ext cx="3802653"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lumOff val="50000"/>
                  </a:schemeClr>
                </a:solidFill>
                <a:latin typeface="+mn-lt"/>
                <a:ea typeface="+mn-ea"/>
                <a:cs typeface="+mn-cs"/>
              </a:rPr>
              <a:t>© 2013 </a:t>
            </a:r>
            <a:r>
              <a:rPr lang="en-US" sz="1100" kern="1200" dirty="0" err="1" smtClean="0">
                <a:solidFill>
                  <a:schemeClr val="bg1">
                    <a:lumMod val="50000"/>
                    <a:lumOff val="50000"/>
                  </a:schemeClr>
                </a:solidFill>
                <a:latin typeface="+mn-lt"/>
                <a:ea typeface="+mn-ea"/>
                <a:cs typeface="+mn-cs"/>
              </a:rPr>
              <a:t>NetCracker</a:t>
            </a:r>
            <a:r>
              <a:rPr lang="en-US" sz="1100" kern="1200" dirty="0" smtClean="0">
                <a:solidFill>
                  <a:schemeClr val="bg1">
                    <a:lumMod val="50000"/>
                    <a:lumOff val="50000"/>
                  </a:schemeClr>
                </a:solidFill>
                <a:latin typeface="+mn-lt"/>
                <a:ea typeface="+mn-ea"/>
                <a:cs typeface="+mn-cs"/>
              </a:rPr>
              <a:t> Technology Corporation Confidential</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7" name="Rectangle 6"/>
          <p:cNvSpPr/>
          <p:nvPr userDrawn="1"/>
        </p:nvSpPr>
        <p:spPr>
          <a:xfrm>
            <a:off x="0" y="4386402"/>
            <a:ext cx="9144000" cy="1071570"/>
          </a:xfrm>
          <a:prstGeom prst="rect">
            <a:avLst/>
          </a:prstGeom>
          <a:solidFill>
            <a:srgbClr val="007BBF">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r>
              <a:rPr lang="en-GB" sz="2800" dirty="0" smtClean="0"/>
              <a:t>Q&amp;A</a:t>
            </a:r>
            <a:endParaRPr lang="en-GB" sz="2800" dirty="0"/>
          </a:p>
        </p:txBody>
      </p:sp>
      <p:sp>
        <p:nvSpPr>
          <p:cNvPr id="15" name="TextBox 14"/>
          <p:cNvSpPr txBox="1"/>
          <p:nvPr userDrawn="1"/>
        </p:nvSpPr>
        <p:spPr>
          <a:xfrm>
            <a:off x="8286776" y="6531147"/>
            <a:ext cx="857224"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A4FE774C-630A-443E-8C5B-65307D07FB4B}" type="slidenum">
              <a:rPr lang="en-US" sz="1100" kern="1200" smtClean="0">
                <a:solidFill>
                  <a:schemeClr val="bg1">
                    <a:lumMod val="50000"/>
                    <a:lumOff val="50000"/>
                  </a:schemeClr>
                </a:solidFill>
                <a:latin typeface="+mn-lt"/>
                <a:ea typeface="+mn-ea"/>
                <a:cs typeface="+mn-cs"/>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100" kern="1200" dirty="0" smtClean="0">
              <a:solidFill>
                <a:schemeClr val="bg1">
                  <a:lumMod val="50000"/>
                  <a:lumOff val="50000"/>
                </a:schemeClr>
              </a:solidFill>
              <a:latin typeface="+mn-lt"/>
              <a:ea typeface="+mn-ea"/>
              <a:cs typeface="+mn-cs"/>
            </a:endParaRPr>
          </a:p>
        </p:txBody>
      </p:sp>
      <p:pic>
        <p:nvPicPr>
          <p:cNvPr id="1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5496" y="6480000"/>
            <a:ext cx="1619999" cy="360000"/>
          </a:xfrm>
          <a:prstGeom prst="rect">
            <a:avLst/>
          </a:prstGeom>
          <a:noFill/>
          <a:ln>
            <a:noFill/>
          </a:ln>
        </p:spPr>
      </p:pic>
      <p:grpSp>
        <p:nvGrpSpPr>
          <p:cNvPr id="17" name="Group 17"/>
          <p:cNvGrpSpPr>
            <a:grpSpLocks/>
          </p:cNvGrpSpPr>
          <p:nvPr userDrawn="1"/>
        </p:nvGrpSpPr>
        <p:grpSpPr bwMode="auto">
          <a:xfrm>
            <a:off x="180000" y="5599930"/>
            <a:ext cx="471485" cy="71437"/>
            <a:chOff x="180944" y="1112504"/>
            <a:chExt cx="471492" cy="71438"/>
          </a:xfrm>
        </p:grpSpPr>
        <p:sp>
          <p:nvSpPr>
            <p:cNvPr id="18" name="Oval 18"/>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9" name="Oval 19"/>
            <p:cNvSpPr/>
            <p:nvPr userDrawn="1"/>
          </p:nvSpPr>
          <p:spPr>
            <a:xfrm>
              <a:off x="314295"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20" name="Oval 20"/>
            <p:cNvSpPr/>
            <p:nvPr userDrawn="1"/>
          </p:nvSpPr>
          <p:spPr>
            <a:xfrm>
              <a:off x="447647"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21" name="Oval 21"/>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grpSp>
      <p:sp>
        <p:nvSpPr>
          <p:cNvPr id="12" name="TextBox 11"/>
          <p:cNvSpPr txBox="1"/>
          <p:nvPr userDrawn="1"/>
        </p:nvSpPr>
        <p:spPr>
          <a:xfrm>
            <a:off x="1571603" y="6527929"/>
            <a:ext cx="3802653"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lumOff val="50000"/>
                  </a:schemeClr>
                </a:solidFill>
                <a:latin typeface="+mn-lt"/>
                <a:ea typeface="+mn-ea"/>
                <a:cs typeface="+mn-cs"/>
              </a:rPr>
              <a:t>© 2013 </a:t>
            </a:r>
            <a:r>
              <a:rPr lang="en-US" sz="1100" kern="1200" dirty="0" err="1" smtClean="0">
                <a:solidFill>
                  <a:schemeClr val="bg1">
                    <a:lumMod val="50000"/>
                    <a:lumOff val="50000"/>
                  </a:schemeClr>
                </a:solidFill>
                <a:latin typeface="+mn-lt"/>
                <a:ea typeface="+mn-ea"/>
                <a:cs typeface="+mn-cs"/>
              </a:rPr>
              <a:t>NetCracker</a:t>
            </a:r>
            <a:r>
              <a:rPr lang="en-US" sz="1100" kern="1200" dirty="0" smtClean="0">
                <a:solidFill>
                  <a:schemeClr val="bg1">
                    <a:lumMod val="50000"/>
                    <a:lumOff val="50000"/>
                  </a:schemeClr>
                </a:solidFill>
                <a:latin typeface="+mn-lt"/>
                <a:ea typeface="+mn-ea"/>
                <a:cs typeface="+mn-cs"/>
              </a:rPr>
              <a:t> Technology Corporation Confidential</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5" name="Picture 14" descr="6.jpg"/>
          <p:cNvPicPr>
            <a:picLocks noChangeAspect="1"/>
          </p:cNvPicPr>
          <p:nvPr userDrawn="1"/>
        </p:nvPicPr>
        <p:blipFill>
          <a:blip r:embed="rId2" cstate="print"/>
          <a:stretch>
            <a:fillRect/>
          </a:stretch>
        </p:blipFill>
        <p:spPr>
          <a:xfrm>
            <a:off x="0" y="3646"/>
            <a:ext cx="9143999" cy="5462016"/>
          </a:xfrm>
          <a:prstGeom prst="rect">
            <a:avLst/>
          </a:prstGeom>
        </p:spPr>
      </p:pic>
      <p:sp>
        <p:nvSpPr>
          <p:cNvPr id="18" name="Rectangle 17"/>
          <p:cNvSpPr/>
          <p:nvPr userDrawn="1"/>
        </p:nvSpPr>
        <p:spPr>
          <a:xfrm>
            <a:off x="0" y="4400424"/>
            <a:ext cx="9144000" cy="1071570"/>
          </a:xfrm>
          <a:prstGeom prst="rect">
            <a:avLst/>
          </a:prstGeom>
          <a:solidFill>
            <a:srgbClr val="0079C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r>
              <a:rPr lang="en-GB" sz="2800" b="1" dirty="0" smtClean="0"/>
              <a:t>Thank you!</a:t>
            </a:r>
            <a:endParaRPr lang="en-GB" sz="2800" b="1" dirty="0"/>
          </a:p>
        </p:txBody>
      </p:sp>
      <p:grpSp>
        <p:nvGrpSpPr>
          <p:cNvPr id="19" name="Group 17"/>
          <p:cNvGrpSpPr>
            <a:grpSpLocks/>
          </p:cNvGrpSpPr>
          <p:nvPr userDrawn="1"/>
        </p:nvGrpSpPr>
        <p:grpSpPr bwMode="auto">
          <a:xfrm>
            <a:off x="180000" y="5599930"/>
            <a:ext cx="471485" cy="71437"/>
            <a:chOff x="180944" y="1112504"/>
            <a:chExt cx="471492" cy="71438"/>
          </a:xfrm>
        </p:grpSpPr>
        <p:sp>
          <p:nvSpPr>
            <p:cNvPr id="20" name="Oval 18"/>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21" name="Oval 19"/>
            <p:cNvSpPr/>
            <p:nvPr userDrawn="1"/>
          </p:nvSpPr>
          <p:spPr>
            <a:xfrm>
              <a:off x="314295"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22" name="Oval 20"/>
            <p:cNvSpPr/>
            <p:nvPr userDrawn="1"/>
          </p:nvSpPr>
          <p:spPr>
            <a:xfrm>
              <a:off x="447647"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23" name="Oval 21"/>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grpSp>
      <p:sp>
        <p:nvSpPr>
          <p:cNvPr id="12" name="TextBox 11"/>
          <p:cNvSpPr txBox="1"/>
          <p:nvPr userDrawn="1"/>
        </p:nvSpPr>
        <p:spPr>
          <a:xfrm>
            <a:off x="8286776" y="6531147"/>
            <a:ext cx="857224"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A4FE774C-630A-443E-8C5B-65307D07FB4B}" type="slidenum">
              <a:rPr lang="en-US" sz="1100" kern="1200" smtClean="0">
                <a:solidFill>
                  <a:schemeClr val="bg1">
                    <a:lumMod val="50000"/>
                    <a:lumOff val="50000"/>
                  </a:schemeClr>
                </a:solidFill>
                <a:latin typeface="+mn-lt"/>
                <a:ea typeface="+mn-ea"/>
                <a:cs typeface="+mn-cs"/>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100" kern="1200" dirty="0" smtClean="0">
              <a:solidFill>
                <a:schemeClr val="bg1">
                  <a:lumMod val="50000"/>
                  <a:lumOff val="50000"/>
                </a:schemeClr>
              </a:solidFill>
              <a:latin typeface="+mn-lt"/>
              <a:ea typeface="+mn-ea"/>
              <a:cs typeface="+mn-cs"/>
            </a:endParaRPr>
          </a:p>
        </p:txBody>
      </p:sp>
      <p:pic>
        <p:nvPicPr>
          <p:cNvPr id="2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5496" y="6480000"/>
            <a:ext cx="1619999" cy="360000"/>
          </a:xfrm>
          <a:prstGeom prst="rect">
            <a:avLst/>
          </a:prstGeom>
          <a:noFill/>
          <a:ln>
            <a:noFill/>
          </a:ln>
        </p:spPr>
      </p:pic>
      <p:sp>
        <p:nvSpPr>
          <p:cNvPr id="16" name="TextBox 15"/>
          <p:cNvSpPr txBox="1"/>
          <p:nvPr userDrawn="1"/>
        </p:nvSpPr>
        <p:spPr>
          <a:xfrm>
            <a:off x="1571603" y="6527929"/>
            <a:ext cx="3802653"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lumOff val="50000"/>
                  </a:schemeClr>
                </a:solidFill>
                <a:latin typeface="+mn-lt"/>
                <a:ea typeface="+mn-ea"/>
                <a:cs typeface="+mn-cs"/>
              </a:rPr>
              <a:t>© 2013 </a:t>
            </a:r>
            <a:r>
              <a:rPr lang="en-US" sz="1100" kern="1200" dirty="0" err="1" smtClean="0">
                <a:solidFill>
                  <a:schemeClr val="bg1">
                    <a:lumMod val="50000"/>
                    <a:lumOff val="50000"/>
                  </a:schemeClr>
                </a:solidFill>
                <a:latin typeface="+mn-lt"/>
                <a:ea typeface="+mn-ea"/>
                <a:cs typeface="+mn-cs"/>
              </a:rPr>
              <a:t>NetCracker</a:t>
            </a:r>
            <a:r>
              <a:rPr lang="en-US" sz="1100" kern="1200" dirty="0" smtClean="0">
                <a:solidFill>
                  <a:schemeClr val="bg1">
                    <a:lumMod val="50000"/>
                    <a:lumOff val="50000"/>
                  </a:schemeClr>
                </a:solidFill>
                <a:latin typeface="+mn-lt"/>
                <a:ea typeface="+mn-ea"/>
                <a:cs typeface="+mn-cs"/>
              </a:rPr>
              <a:t> Technology Corporation Confidential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ed List Without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Сlick</a:t>
            </a:r>
            <a:r>
              <a:rPr lang="en-US" dirty="0" smtClean="0"/>
              <a:t> to add a title</a:t>
            </a:r>
            <a:endParaRPr lang="en-GB" dirty="0"/>
          </a:p>
        </p:txBody>
      </p:sp>
      <p:sp>
        <p:nvSpPr>
          <p:cNvPr id="3" name="Content Placeholder 2"/>
          <p:cNvSpPr>
            <a:spLocks noGrp="1"/>
          </p:cNvSpPr>
          <p:nvPr>
            <p:ph idx="1" hasCustomPrompt="1"/>
          </p:nvPr>
        </p:nvSpPr>
        <p:spPr>
          <a:xfrm>
            <a:off x="100800" y="857232"/>
            <a:ext cx="8931600" cy="5500800"/>
          </a:xfrm>
        </p:spPr>
        <p:txBody>
          <a:bodyPr wrap="square" lIns="144000" rIns="144000">
            <a:normAutofit/>
          </a:bodyPr>
          <a:lstStyle>
            <a:lvl1pPr marL="252000" indent="-252000">
              <a:buFont typeface="Arial" pitchFamily="34" charset="0"/>
              <a:buChar char="•"/>
              <a:defRPr sz="2000"/>
            </a:lvl1pPr>
            <a:lvl2pPr marL="504000" indent="-252000">
              <a:buFont typeface="Arial" pitchFamily="34" charset="0"/>
              <a:buChar char="•"/>
              <a:defRPr sz="1800"/>
            </a:lvl2pPr>
            <a:lvl3pPr marL="756000" indent="-252000">
              <a:buFont typeface="Calibri" pitchFamily="34" charset="0"/>
              <a:buChar char="‒"/>
              <a:defRPr sz="1600"/>
            </a:lvl3pPr>
            <a:lvl4pPr marL="1008000" marR="0" indent="-252000" algn="l" defTabSz="914400" rtl="0" eaLnBrk="1" fontAlgn="auto" latinLnBrk="0" hangingPunct="1">
              <a:lnSpc>
                <a:spcPct val="100000"/>
              </a:lnSpc>
              <a:spcBef>
                <a:spcPct val="20000"/>
              </a:spcBef>
              <a:spcAft>
                <a:spcPts val="0"/>
              </a:spcAft>
              <a:buClr>
                <a:srgbClr val="0079C1"/>
              </a:buClr>
              <a:buSzTx/>
              <a:buFont typeface="Calibri" pitchFamily="34" charset="0"/>
              <a:buChar char="‒"/>
              <a:tabLst/>
              <a:defRPr sz="1400"/>
            </a:lvl4pPr>
            <a:lvl5pPr marL="1143000" indent="-228600" defTabSz="914400">
              <a:buFont typeface="Arial" pitchFamily="34" charset="0"/>
              <a:buChar cha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Bullet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GB" dirty="0"/>
          </a:p>
        </p:txBody>
      </p:sp>
      <p:sp>
        <p:nvSpPr>
          <p:cNvPr id="5" name="Content Placeholder 2"/>
          <p:cNvSpPr>
            <a:spLocks noGrp="1"/>
          </p:cNvSpPr>
          <p:nvPr>
            <p:ph idx="1" hasCustomPrompt="1"/>
          </p:nvPr>
        </p:nvSpPr>
        <p:spPr>
          <a:xfrm>
            <a:off x="100800" y="857232"/>
            <a:ext cx="8931600" cy="5500800"/>
          </a:xfrm>
        </p:spPr>
        <p:txBody>
          <a:bodyPr wrap="square" lIns="144000" rIns="144000">
            <a:normAutofit/>
          </a:bodyPr>
          <a:lstStyle>
            <a:lvl1pPr marL="252000" indent="-252000">
              <a:buFont typeface="Arial" pitchFamily="34" charset="0"/>
              <a:buChar char="•"/>
              <a:defRPr sz="2000"/>
            </a:lvl1pPr>
            <a:lvl2pPr marL="504000" indent="-252000">
              <a:buFont typeface="Arial" pitchFamily="34" charset="0"/>
              <a:buChar char="•"/>
              <a:defRPr sz="1800"/>
            </a:lvl2pPr>
            <a:lvl3pPr marL="756000" indent="-252000">
              <a:buFont typeface="Calibri" pitchFamily="34" charset="0"/>
              <a:buChar char="‒"/>
              <a:defRPr sz="1600"/>
            </a:lvl3pPr>
            <a:lvl4pPr marL="1008000" marR="0" indent="-252000" algn="l" defTabSz="914400" rtl="0" eaLnBrk="1" fontAlgn="auto" latinLnBrk="0" hangingPunct="1">
              <a:lnSpc>
                <a:spcPct val="100000"/>
              </a:lnSpc>
              <a:spcBef>
                <a:spcPct val="20000"/>
              </a:spcBef>
              <a:spcAft>
                <a:spcPts val="0"/>
              </a:spcAft>
              <a:buClr>
                <a:srgbClr val="0079C1"/>
              </a:buClr>
              <a:buSzTx/>
              <a:buFont typeface="Calibri" pitchFamily="34" charset="0"/>
              <a:buChar char="‒"/>
              <a:tabLst/>
              <a:defRPr sz="1400"/>
            </a:lvl4pPr>
            <a:lvl5pPr marL="1143000" indent="-228600" defTabSz="914400">
              <a:buFont typeface="Arial" pitchFamily="34" charset="0"/>
              <a:buChar cha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Numb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GB" dirty="0"/>
          </a:p>
        </p:txBody>
      </p:sp>
      <p:sp>
        <p:nvSpPr>
          <p:cNvPr id="7" name="Content Placeholder 2"/>
          <p:cNvSpPr>
            <a:spLocks noGrp="1"/>
          </p:cNvSpPr>
          <p:nvPr>
            <p:ph idx="1" hasCustomPrompt="1"/>
          </p:nvPr>
        </p:nvSpPr>
        <p:spPr>
          <a:xfrm>
            <a:off x="100800" y="857232"/>
            <a:ext cx="8931600" cy="5500800"/>
          </a:xfrm>
        </p:spPr>
        <p:txBody>
          <a:bodyPr wrap="square" lIns="144000" rIns="144000">
            <a:normAutofit/>
          </a:bodyPr>
          <a:lstStyle>
            <a:lvl1pPr marL="252000" indent="-252000">
              <a:buFont typeface="+mj-lt"/>
              <a:buAutoNum type="arabicPeriod"/>
              <a:defRPr sz="2000"/>
            </a:lvl1pPr>
            <a:lvl2pPr marL="504000" indent="-252000">
              <a:buFont typeface="Arial" pitchFamily="34" charset="0"/>
              <a:buChar char="•"/>
              <a:defRPr sz="1800"/>
            </a:lvl2pPr>
            <a:lvl3pPr marL="756000" indent="-252000">
              <a:buFont typeface="Calibri" pitchFamily="34" charset="0"/>
              <a:buChar char="‒"/>
              <a:defRPr sz="1600"/>
            </a:lvl3pPr>
            <a:lvl4pPr marL="1008000" marR="0" indent="-252000" algn="l" defTabSz="914400" rtl="0" eaLnBrk="1" fontAlgn="auto" latinLnBrk="0" hangingPunct="1">
              <a:lnSpc>
                <a:spcPct val="100000"/>
              </a:lnSpc>
              <a:spcBef>
                <a:spcPct val="20000"/>
              </a:spcBef>
              <a:spcAft>
                <a:spcPts val="0"/>
              </a:spcAft>
              <a:buClr>
                <a:srgbClr val="0079C1"/>
              </a:buClr>
              <a:buSzTx/>
              <a:buFont typeface="Calibri" pitchFamily="34" charset="0"/>
              <a:buChar char="‒"/>
              <a:tabLst/>
              <a:defRPr sz="1400"/>
            </a:lvl4pPr>
            <a:lvl5pPr marL="1143000" indent="-228600" defTabSz="914400">
              <a:buFont typeface="Arial" pitchFamily="34" charset="0"/>
              <a:buChar cha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38315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with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Сlick</a:t>
            </a:r>
            <a:r>
              <a:rPr lang="en-US" dirty="0" smtClean="0"/>
              <a:t> to add a title</a:t>
            </a:r>
            <a:endParaRPr lang="en-GB" dirty="0"/>
          </a:p>
        </p:txBody>
      </p:sp>
      <p:sp>
        <p:nvSpPr>
          <p:cNvPr id="7" name="Rectangle 8"/>
          <p:cNvSpPr>
            <a:spLocks noGrp="1"/>
          </p:cNvSpPr>
          <p:nvPr>
            <p:ph type="body" sz="quarter" idx="14" hasCustomPrompt="1"/>
          </p:nvPr>
        </p:nvSpPr>
        <p:spPr>
          <a:xfrm>
            <a:off x="828001" y="1014382"/>
            <a:ext cx="8215332" cy="340830"/>
          </a:xfrm>
          <a:noFill/>
        </p:spPr>
        <p:txBody>
          <a:bodyPr lIns="0" tIns="0" rIns="0" bIns="0" anchor="t">
            <a:noAutofit/>
          </a:bodyPr>
          <a:lstStyle>
            <a:lvl1pPr marL="0" indent="0">
              <a:spcBef>
                <a:spcPts val="0"/>
              </a:spcBef>
              <a:buSzPct val="50000"/>
              <a:buFontTx/>
              <a:buNone/>
              <a:defRPr sz="2200" b="1" baseline="0">
                <a:solidFill>
                  <a:srgbClr val="464646"/>
                </a:solidFill>
              </a:defRPr>
            </a:lvl1pPr>
            <a:extLst/>
          </a:lstStyle>
          <a:p>
            <a:pPr lvl="0"/>
            <a:r>
              <a:rPr lang="en-US" dirty="0" smtClean="0"/>
              <a:t>Click to add a heading</a:t>
            </a:r>
            <a:endParaRPr lang="en-US" dirty="0"/>
          </a:p>
        </p:txBody>
      </p:sp>
      <p:sp>
        <p:nvSpPr>
          <p:cNvPr id="10" name="Content Placeholder 2"/>
          <p:cNvSpPr>
            <a:spLocks noGrp="1"/>
          </p:cNvSpPr>
          <p:nvPr>
            <p:ph idx="1" hasCustomPrompt="1"/>
          </p:nvPr>
        </p:nvSpPr>
        <p:spPr>
          <a:xfrm>
            <a:off x="100800" y="1494000"/>
            <a:ext cx="8931600" cy="4860000"/>
          </a:xfrm>
        </p:spPr>
        <p:txBody>
          <a:bodyPr wrap="square" lIns="144000" rIns="144000">
            <a:normAutofit/>
          </a:bodyPr>
          <a:lstStyle>
            <a:lvl1pPr marL="252000" indent="-252000">
              <a:buFont typeface="Arial" pitchFamily="34" charset="0"/>
              <a:buChar char="•"/>
              <a:defRPr sz="2000"/>
            </a:lvl1pPr>
            <a:lvl2pPr marL="504000" indent="-252000">
              <a:buFont typeface="Arial" pitchFamily="34" charset="0"/>
              <a:buChar char="•"/>
              <a:defRPr sz="1800"/>
            </a:lvl2pPr>
            <a:lvl3pPr marL="756000" indent="-252000">
              <a:buFont typeface="Calibri" pitchFamily="34" charset="0"/>
              <a:buChar char="‒"/>
              <a:defRPr sz="1600"/>
            </a:lvl3pPr>
            <a:lvl4pPr marL="1008000" indent="-252000">
              <a:buFont typeface="Calibri" pitchFamily="34" charset="0"/>
              <a:buChar char="‒"/>
              <a:defRPr sz="1400"/>
            </a:lvl4pPr>
            <a:lvl5pPr marL="1143000" indent="-228600" defTabSz="914400">
              <a:buFont typeface="Arial" pitchFamily="34" charset="0"/>
              <a:buChar cha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grpSp>
        <p:nvGrpSpPr>
          <p:cNvPr id="12" name="Group 18"/>
          <p:cNvGrpSpPr/>
          <p:nvPr userDrawn="1"/>
        </p:nvGrpSpPr>
        <p:grpSpPr>
          <a:xfrm>
            <a:off x="262731" y="1156837"/>
            <a:ext cx="471492" cy="71438"/>
            <a:chOff x="180944" y="1112504"/>
            <a:chExt cx="471492" cy="71438"/>
          </a:xfrm>
        </p:grpSpPr>
        <p:sp>
          <p:nvSpPr>
            <p:cNvPr id="13" name="Oval 14"/>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5"/>
            <p:cNvSpPr/>
            <p:nvPr userDrawn="1"/>
          </p:nvSpPr>
          <p:spPr>
            <a:xfrm>
              <a:off x="314291"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6"/>
            <p:cNvSpPr/>
            <p:nvPr userDrawn="1"/>
          </p:nvSpPr>
          <p:spPr>
            <a:xfrm>
              <a:off x="447648"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7"/>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with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Сlick</a:t>
            </a:r>
            <a:r>
              <a:rPr lang="en-US" dirty="0" smtClean="0"/>
              <a:t> to add a title</a:t>
            </a:r>
            <a:endParaRPr lang="en-GB" dirty="0"/>
          </a:p>
        </p:txBody>
      </p:sp>
      <p:sp>
        <p:nvSpPr>
          <p:cNvPr id="6" name="Content Placeholder 2"/>
          <p:cNvSpPr>
            <a:spLocks noGrp="1"/>
          </p:cNvSpPr>
          <p:nvPr>
            <p:ph idx="1" hasCustomPrompt="1"/>
          </p:nvPr>
        </p:nvSpPr>
        <p:spPr>
          <a:xfrm>
            <a:off x="100800" y="1494000"/>
            <a:ext cx="8931600" cy="4860000"/>
          </a:xfrm>
        </p:spPr>
        <p:txBody>
          <a:bodyPr wrap="square" lIns="144000" rIns="144000">
            <a:normAutofit/>
          </a:bodyPr>
          <a:lstStyle>
            <a:lvl1pPr marL="252000" indent="-252000">
              <a:buFont typeface="+mj-lt"/>
              <a:buAutoNum type="arabicPeriod"/>
              <a:defRPr sz="2000"/>
            </a:lvl1pPr>
            <a:lvl2pPr marL="504000" indent="-252000">
              <a:buFont typeface="+mj-lt"/>
              <a:buAutoNum type="alphaLcPeriod"/>
              <a:defRPr sz="1800"/>
            </a:lvl2pPr>
            <a:lvl3pPr marL="756000" indent="-252000">
              <a:buFont typeface="Arial" pitchFamily="34" charset="0"/>
              <a:buChar char="•"/>
              <a:tabLst/>
              <a:defRPr sz="1600"/>
            </a:lvl3pPr>
            <a:lvl4pPr marL="1008000" indent="-252000">
              <a:buFont typeface="Calibri" pitchFamily="34" charset="0"/>
              <a:buChar char="‒"/>
              <a:defRPr sz="1400"/>
            </a:lvl4pPr>
            <a:lvl5pPr marL="1341438" indent="-265113">
              <a:buFont typeface="Arial" pitchFamily="34" charset="0"/>
              <a:buChar cha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sp>
        <p:nvSpPr>
          <p:cNvPr id="12" name="Rectangle 8"/>
          <p:cNvSpPr>
            <a:spLocks noGrp="1"/>
          </p:cNvSpPr>
          <p:nvPr>
            <p:ph type="body" sz="quarter" idx="14" hasCustomPrompt="1"/>
          </p:nvPr>
        </p:nvSpPr>
        <p:spPr>
          <a:xfrm>
            <a:off x="828001" y="1015200"/>
            <a:ext cx="8215332" cy="340830"/>
          </a:xfrm>
          <a:noFill/>
        </p:spPr>
        <p:txBody>
          <a:bodyPr lIns="0" tIns="0" rIns="0" bIns="0" anchor="t">
            <a:noAutofit/>
          </a:bodyPr>
          <a:lstStyle>
            <a:lvl1pPr marL="0" indent="0">
              <a:spcBef>
                <a:spcPts val="0"/>
              </a:spcBef>
              <a:buSzPct val="50000"/>
              <a:buFontTx/>
              <a:buNone/>
              <a:defRPr sz="2200" b="1" baseline="0">
                <a:solidFill>
                  <a:srgbClr val="464646"/>
                </a:solidFill>
              </a:defRPr>
            </a:lvl1pPr>
            <a:extLst/>
          </a:lstStyle>
          <a:p>
            <a:pPr lvl="0"/>
            <a:r>
              <a:rPr lang="en-US" dirty="0" smtClean="0"/>
              <a:t>Click to add a heading</a:t>
            </a:r>
            <a:endParaRPr lang="en-US" dirty="0"/>
          </a:p>
        </p:txBody>
      </p:sp>
      <p:grpSp>
        <p:nvGrpSpPr>
          <p:cNvPr id="14" name="Group 18"/>
          <p:cNvGrpSpPr/>
          <p:nvPr userDrawn="1"/>
        </p:nvGrpSpPr>
        <p:grpSpPr>
          <a:xfrm>
            <a:off x="261938" y="1155600"/>
            <a:ext cx="471492" cy="71438"/>
            <a:chOff x="180944" y="1112504"/>
            <a:chExt cx="471492" cy="71438"/>
          </a:xfrm>
        </p:grpSpPr>
        <p:sp>
          <p:nvSpPr>
            <p:cNvPr id="15" name="Oval 14"/>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5"/>
            <p:cNvSpPr/>
            <p:nvPr userDrawn="1"/>
          </p:nvSpPr>
          <p:spPr>
            <a:xfrm>
              <a:off x="314291"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Oval 16"/>
            <p:cNvSpPr/>
            <p:nvPr userDrawn="1"/>
          </p:nvSpPr>
          <p:spPr>
            <a:xfrm>
              <a:off x="447648"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Oval 17"/>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Without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smtClean="0"/>
              <a:t>Сlick</a:t>
            </a:r>
            <a:r>
              <a:rPr lang="en-US" dirty="0" smtClean="0"/>
              <a:t> to add a title</a:t>
            </a:r>
            <a:endParaRPr lang="en-GB" dirty="0"/>
          </a:p>
        </p:txBody>
      </p:sp>
      <p:sp>
        <p:nvSpPr>
          <p:cNvPr id="6" name="Content Placeholder 2"/>
          <p:cNvSpPr>
            <a:spLocks noGrp="1"/>
          </p:cNvSpPr>
          <p:nvPr>
            <p:ph idx="1" hasCustomPrompt="1"/>
          </p:nvPr>
        </p:nvSpPr>
        <p:spPr>
          <a:xfrm>
            <a:off x="100800" y="857232"/>
            <a:ext cx="8931600" cy="5500800"/>
          </a:xfrm>
        </p:spPr>
        <p:txBody>
          <a:bodyPr wrap="square" lIns="144000" rIns="144000">
            <a:normAutofit/>
          </a:bodyPr>
          <a:lstStyle>
            <a:lvl1pPr marL="252000" indent="-252000">
              <a:buFont typeface="+mj-lt"/>
              <a:buAutoNum type="arabicPeriod"/>
              <a:defRPr sz="2000"/>
            </a:lvl1pPr>
            <a:lvl2pPr marL="504000" indent="-252000">
              <a:buFont typeface="+mj-lt"/>
              <a:buAutoNum type="alphaLcPeriod"/>
              <a:defRPr sz="1800"/>
            </a:lvl2pPr>
            <a:lvl3pPr marL="756000" indent="-252000">
              <a:buFont typeface="Arial" pitchFamily="34" charset="0"/>
              <a:buChar char="•"/>
              <a:tabLst/>
              <a:defRPr sz="1600"/>
            </a:lvl3pPr>
            <a:lvl4pPr marL="1008000" indent="-252000">
              <a:buFont typeface="Calibri" pitchFamily="34" charset="0"/>
              <a:buChar char="‒"/>
              <a:defRPr sz="1400"/>
            </a:lvl4pPr>
            <a:lvl5pPr marL="1341438" indent="-265113">
              <a:buFont typeface="Arial" pitchFamily="34" charset="0"/>
              <a:buChar char="•"/>
              <a:defRPr sz="14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List (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heading</a:t>
            </a:r>
            <a:endParaRPr lang="en-GB" dirty="0"/>
          </a:p>
        </p:txBody>
      </p:sp>
      <p:sp>
        <p:nvSpPr>
          <p:cNvPr id="5" name="Місце для вмісту 4"/>
          <p:cNvSpPr>
            <a:spLocks noGrp="1"/>
          </p:cNvSpPr>
          <p:nvPr>
            <p:ph idx="1" hasCustomPrompt="1"/>
          </p:nvPr>
        </p:nvSpPr>
        <p:spPr>
          <a:xfrm>
            <a:off x="100800" y="2720495"/>
            <a:ext cx="8931600" cy="3628936"/>
          </a:xfrm>
        </p:spPr>
        <p:txBody>
          <a:bodyPr/>
          <a:lstStyle>
            <a:lvl1pPr marL="252000" marR="0" indent="-252000" algn="l" defTabSz="252000" rtl="0" eaLnBrk="1" fontAlgn="auto" latinLnBrk="0" hangingPunct="1">
              <a:lnSpc>
                <a:spcPct val="100000"/>
              </a:lnSpc>
              <a:spcBef>
                <a:spcPts val="1200"/>
              </a:spcBef>
              <a:spcAft>
                <a:spcPts val="0"/>
              </a:spcAft>
              <a:buClr>
                <a:srgbClr val="0079C1"/>
              </a:buClr>
              <a:buSzPct val="100000"/>
              <a:buFont typeface="Arial" pitchFamily="34" charset="0"/>
              <a:buChar char="•"/>
              <a:tabLst>
                <a:tab pos="252000" algn="l"/>
              </a:tabLst>
              <a:defRPr/>
            </a:lvl1pPr>
          </a:lstStyle>
          <a:p>
            <a:pPr lvl="0"/>
            <a:r>
              <a:rPr lang="en-US" dirty="0" smtClean="0"/>
              <a:t>Click to add text</a:t>
            </a:r>
          </a:p>
          <a:p>
            <a:endParaRPr lang="ru-RU" dirty="0"/>
          </a:p>
        </p:txBody>
      </p:sp>
      <p:cxnSp>
        <p:nvCxnSpPr>
          <p:cNvPr id="7" name="Прямая соединительная линия 8"/>
          <p:cNvCxnSpPr/>
          <p:nvPr userDrawn="1"/>
        </p:nvCxnSpPr>
        <p:spPr>
          <a:xfrm>
            <a:off x="280170" y="2591104"/>
            <a:ext cx="8559427" cy="0"/>
          </a:xfrm>
          <a:prstGeom prst="line">
            <a:avLst/>
          </a:prstGeom>
          <a:ln w="66675" cap="rnd">
            <a:solidFill>
              <a:srgbClr val="C8E3FB"/>
            </a:solidFill>
            <a:prstDash val="sysDot"/>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0" hasCustomPrompt="1"/>
          </p:nvPr>
        </p:nvSpPr>
        <p:spPr>
          <a:xfrm>
            <a:off x="100800" y="857232"/>
            <a:ext cx="8931600" cy="1584043"/>
          </a:xfrm>
        </p:spPr>
        <p:txBody>
          <a:bodyPr wrap="square" lIns="144000" rIns="144000">
            <a:normAutofit/>
          </a:bodyPr>
          <a:lstStyle>
            <a:lvl1pPr marL="252000" indent="-252000">
              <a:buFont typeface="Arial" pitchFamily="34" charset="0"/>
              <a:buChar char="•"/>
              <a:defRPr sz="2000">
                <a:solidFill>
                  <a:srgbClr val="0079C1"/>
                </a:solidFill>
              </a:defRPr>
            </a:lvl1pPr>
            <a:lvl2pPr marL="0" indent="0">
              <a:buFont typeface="Arial" pitchFamily="34" charset="0"/>
              <a:buNone/>
              <a:defRPr sz="1800"/>
            </a:lvl2pPr>
            <a:lvl3pPr marL="0" indent="0">
              <a:buFont typeface="Arial" pitchFamily="34" charset="0"/>
              <a:buNone/>
              <a:defRPr sz="1600"/>
            </a:lvl3pPr>
            <a:lvl4pPr marL="0" indent="0">
              <a:buFont typeface="Arial" pitchFamily="34" charset="0"/>
              <a:buNone/>
              <a:defRPr sz="1400"/>
            </a:lvl4pPr>
            <a:lvl5pPr marL="0" indent="0">
              <a:buFont typeface="Arial" pitchFamily="34" charset="0"/>
              <a:buNone/>
              <a:defRPr sz="1400"/>
            </a:lvl5pPr>
          </a:lstStyle>
          <a:p>
            <a:pPr lvl="0"/>
            <a:r>
              <a:rPr lang="en-US" dirty="0" smtClean="0"/>
              <a:t>Click to add text</a:t>
            </a:r>
          </a:p>
          <a:p>
            <a:pPr lvl="0"/>
            <a:r>
              <a:rPr lang="en-US" dirty="0" smtClean="0"/>
              <a:t>Click to add text</a:t>
            </a:r>
          </a:p>
          <a:p>
            <a:pPr lvl="0"/>
            <a:r>
              <a:rPr lang="en-US" dirty="0" smtClean="0"/>
              <a:t>Click to add text</a:t>
            </a:r>
          </a:p>
        </p:txBody>
      </p:sp>
    </p:spTree>
    <p:extLst>
      <p:ext uri="{BB962C8B-B14F-4D97-AF65-F5344CB8AC3E}">
        <p14:creationId xmlns:p14="http://schemas.microsoft.com/office/powerpoint/2010/main" val="31271007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a heading</a:t>
            </a:r>
            <a:endParaRPr lang="en-GB" dirty="0"/>
          </a:p>
        </p:txBody>
      </p:sp>
      <p:sp>
        <p:nvSpPr>
          <p:cNvPr id="9" name="Content Placeholder 3"/>
          <p:cNvSpPr>
            <a:spLocks noGrp="1"/>
          </p:cNvSpPr>
          <p:nvPr>
            <p:ph sz="half" idx="2" hasCustomPrompt="1"/>
          </p:nvPr>
        </p:nvSpPr>
        <p:spPr>
          <a:xfrm>
            <a:off x="100668" y="1354347"/>
            <a:ext cx="4303552" cy="4998837"/>
          </a:xfrm>
        </p:spPr>
        <p:txBody>
          <a:bodyPr/>
          <a:lstStyle>
            <a:lvl1pPr marL="252000" indent="-252000">
              <a:defRPr sz="2000"/>
            </a:lvl1pPr>
            <a:lvl2pPr marL="504000" indent="-252000">
              <a:defRPr sz="1800"/>
            </a:lvl2pPr>
            <a:lvl3pPr marL="756000" indent="-252000">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p:txBody>
      </p:sp>
      <p:sp>
        <p:nvSpPr>
          <p:cNvPr id="10" name="Content Placeholder 3"/>
          <p:cNvSpPr>
            <a:spLocks noGrp="1"/>
          </p:cNvSpPr>
          <p:nvPr>
            <p:ph sz="half" idx="16" hasCustomPrompt="1"/>
          </p:nvPr>
        </p:nvSpPr>
        <p:spPr>
          <a:xfrm>
            <a:off x="4732789" y="1354347"/>
            <a:ext cx="4303552" cy="4998837"/>
          </a:xfrm>
        </p:spPr>
        <p:txBody>
          <a:bodyPr/>
          <a:lstStyle>
            <a:lvl1pPr marL="252000" indent="-252000">
              <a:defRPr sz="2000"/>
            </a:lvl1pPr>
            <a:lvl2pPr marL="504000" indent="-252000">
              <a:defRPr sz="1800"/>
            </a:lvl2pPr>
            <a:lvl3pPr marL="756000" indent="-252000">
              <a:defRPr sz="1600"/>
            </a:lvl3pPr>
            <a:lvl4pPr>
              <a:defRPr sz="1400"/>
            </a:lvl4pPr>
            <a:lvl5pPr>
              <a:defRPr sz="1600"/>
            </a:lvl5pPr>
            <a:lvl6pPr>
              <a:defRPr sz="1600"/>
            </a:lvl6pPr>
            <a:lvl7pPr>
              <a:defRPr sz="1600"/>
            </a:lvl7pPr>
            <a:lvl8pPr>
              <a:defRPr sz="1600"/>
            </a:lvl8pPr>
            <a:lvl9pPr>
              <a:defRPr sz="1600"/>
            </a:lvl9pPr>
          </a:lstStyle>
          <a:p>
            <a:pPr lvl="0"/>
            <a:r>
              <a:rPr lang="en-US" dirty="0" smtClean="0"/>
              <a:t>Click to add text</a:t>
            </a:r>
          </a:p>
          <a:p>
            <a:pPr lvl="1"/>
            <a:r>
              <a:rPr lang="en-US" dirty="0" smtClean="0"/>
              <a:t>Second level</a:t>
            </a:r>
          </a:p>
          <a:p>
            <a:pPr lvl="2"/>
            <a:r>
              <a:rPr lang="en-US" dirty="0" smtClean="0"/>
              <a:t>Third level</a:t>
            </a:r>
          </a:p>
        </p:txBody>
      </p:sp>
      <p:sp>
        <p:nvSpPr>
          <p:cNvPr id="11" name="Rectangle 8"/>
          <p:cNvSpPr>
            <a:spLocks noGrp="1"/>
          </p:cNvSpPr>
          <p:nvPr>
            <p:ph type="body" sz="quarter" idx="17" hasCustomPrompt="1"/>
          </p:nvPr>
        </p:nvSpPr>
        <p:spPr>
          <a:xfrm>
            <a:off x="828001" y="1015200"/>
            <a:ext cx="3584608" cy="340830"/>
          </a:xfrm>
          <a:noFill/>
        </p:spPr>
        <p:txBody>
          <a:bodyPr lIns="0" tIns="0" rIns="0" bIns="0" anchor="t">
            <a:noAutofit/>
          </a:bodyPr>
          <a:lstStyle>
            <a:lvl1pPr marL="0" indent="0">
              <a:spcBef>
                <a:spcPts val="0"/>
              </a:spcBef>
              <a:buSzPct val="50000"/>
              <a:buFontTx/>
              <a:buNone/>
              <a:defRPr sz="2200" b="1" baseline="0">
                <a:solidFill>
                  <a:srgbClr val="464646"/>
                </a:solidFill>
              </a:defRPr>
            </a:lvl1pPr>
            <a:extLst/>
          </a:lstStyle>
          <a:p>
            <a:pPr lvl="0"/>
            <a:r>
              <a:rPr lang="en-US" dirty="0" smtClean="0"/>
              <a:t>Click to add a heading</a:t>
            </a:r>
            <a:endParaRPr lang="en-US" dirty="0"/>
          </a:p>
        </p:txBody>
      </p:sp>
      <p:grpSp>
        <p:nvGrpSpPr>
          <p:cNvPr id="12" name="Group 18"/>
          <p:cNvGrpSpPr/>
          <p:nvPr userDrawn="1"/>
        </p:nvGrpSpPr>
        <p:grpSpPr>
          <a:xfrm>
            <a:off x="255588" y="1155600"/>
            <a:ext cx="471492" cy="71438"/>
            <a:chOff x="180944" y="1112504"/>
            <a:chExt cx="471492" cy="71438"/>
          </a:xfrm>
        </p:grpSpPr>
        <p:sp>
          <p:nvSpPr>
            <p:cNvPr id="13" name="Oval 14"/>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5"/>
            <p:cNvSpPr/>
            <p:nvPr userDrawn="1"/>
          </p:nvSpPr>
          <p:spPr>
            <a:xfrm>
              <a:off x="314291"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6"/>
            <p:cNvSpPr/>
            <p:nvPr userDrawn="1"/>
          </p:nvSpPr>
          <p:spPr>
            <a:xfrm>
              <a:off x="447648"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Oval 17"/>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7" name="Rectangle 8"/>
          <p:cNvSpPr>
            <a:spLocks noGrp="1"/>
          </p:cNvSpPr>
          <p:nvPr>
            <p:ph type="body" sz="quarter" idx="18" hasCustomPrompt="1"/>
          </p:nvPr>
        </p:nvSpPr>
        <p:spPr>
          <a:xfrm>
            <a:off x="5460122" y="1015200"/>
            <a:ext cx="3584608" cy="340830"/>
          </a:xfrm>
          <a:noFill/>
        </p:spPr>
        <p:txBody>
          <a:bodyPr lIns="0" tIns="0" rIns="0" bIns="0" anchor="t">
            <a:noAutofit/>
          </a:bodyPr>
          <a:lstStyle>
            <a:lvl1pPr marL="0" indent="0">
              <a:spcBef>
                <a:spcPts val="0"/>
              </a:spcBef>
              <a:buSzPct val="50000"/>
              <a:buFontTx/>
              <a:buNone/>
              <a:defRPr sz="2200" b="1" baseline="0">
                <a:solidFill>
                  <a:srgbClr val="464646"/>
                </a:solidFill>
              </a:defRPr>
            </a:lvl1pPr>
            <a:extLst/>
          </a:lstStyle>
          <a:p>
            <a:pPr lvl="0"/>
            <a:r>
              <a:rPr lang="en-US" dirty="0" smtClean="0"/>
              <a:t>Click to add a heading</a:t>
            </a:r>
            <a:endParaRPr lang="en-US" dirty="0"/>
          </a:p>
        </p:txBody>
      </p:sp>
      <p:grpSp>
        <p:nvGrpSpPr>
          <p:cNvPr id="18" name="Group 18"/>
          <p:cNvGrpSpPr/>
          <p:nvPr userDrawn="1"/>
        </p:nvGrpSpPr>
        <p:grpSpPr>
          <a:xfrm>
            <a:off x="4887709" y="1155600"/>
            <a:ext cx="471492" cy="71438"/>
            <a:chOff x="180944" y="1112504"/>
            <a:chExt cx="471492" cy="71438"/>
          </a:xfrm>
        </p:grpSpPr>
        <p:sp>
          <p:nvSpPr>
            <p:cNvPr id="19" name="Oval 14"/>
            <p:cNvSpPr/>
            <p:nvPr userDrawn="1"/>
          </p:nvSpPr>
          <p:spPr>
            <a:xfrm>
              <a:off x="180944"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5"/>
            <p:cNvSpPr/>
            <p:nvPr userDrawn="1"/>
          </p:nvSpPr>
          <p:spPr>
            <a:xfrm>
              <a:off x="314291"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Oval 16"/>
            <p:cNvSpPr/>
            <p:nvPr userDrawn="1"/>
          </p:nvSpPr>
          <p:spPr>
            <a:xfrm>
              <a:off x="447648"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17"/>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6000">
              <a:schemeClr val="tx1"/>
            </a:gs>
            <a:gs pos="100000">
              <a:srgbClr val="0079C1"/>
            </a:gs>
          </a:gsLst>
          <a:lin ang="16200000" scaled="0"/>
          <a:tileRect/>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7" cstate="print">
            <a:extLst>
              <a:ext uri="{28A0092B-C50C-407E-A947-70E740481C1C}">
                <a14:useLocalDpi xmlns:a14="http://schemas.microsoft.com/office/drawing/2010/main" val="0"/>
              </a:ext>
            </a:extLst>
          </a:blip>
          <a:stretch>
            <a:fillRect/>
          </a:stretch>
        </p:blipFill>
        <p:spPr bwMode="auto">
          <a:xfrm>
            <a:off x="35496" y="6478734"/>
            <a:ext cx="1619999" cy="360000"/>
          </a:xfrm>
          <a:prstGeom prst="rect">
            <a:avLst/>
          </a:prstGeom>
          <a:noFill/>
          <a:ln>
            <a:noFill/>
          </a:ln>
        </p:spPr>
      </p:pic>
      <p:sp>
        <p:nvSpPr>
          <p:cNvPr id="12" name="TextBox 11"/>
          <p:cNvSpPr txBox="1"/>
          <p:nvPr/>
        </p:nvSpPr>
        <p:spPr>
          <a:xfrm>
            <a:off x="8286776" y="6527929"/>
            <a:ext cx="857224" cy="261610"/>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A4FE774C-630A-443E-8C5B-65307D07FB4B}" type="slidenum">
              <a:rPr lang="en-US" sz="1100" kern="1200" smtClean="0">
                <a:solidFill>
                  <a:schemeClr val="bg1">
                    <a:lumMod val="50000"/>
                    <a:lumOff val="50000"/>
                  </a:schemeClr>
                </a:solidFill>
                <a:latin typeface="+mn-lt"/>
                <a:ea typeface="+mn-ea"/>
                <a:cs typeface="+mn-cs"/>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100" kern="1200" dirty="0" smtClean="0">
              <a:solidFill>
                <a:schemeClr val="bg1">
                  <a:lumMod val="50000"/>
                  <a:lumOff val="50000"/>
                </a:schemeClr>
              </a:solidFill>
              <a:latin typeface="+mn-lt"/>
              <a:ea typeface="+mn-ea"/>
              <a:cs typeface="+mn-cs"/>
            </a:endParaRPr>
          </a:p>
        </p:txBody>
      </p:sp>
      <p:sp>
        <p:nvSpPr>
          <p:cNvPr id="10" name="TextBox 9"/>
          <p:cNvSpPr txBox="1"/>
          <p:nvPr/>
        </p:nvSpPr>
        <p:spPr>
          <a:xfrm>
            <a:off x="1571603" y="6527929"/>
            <a:ext cx="3802653" cy="261610"/>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bg1">
                    <a:lumMod val="50000"/>
                    <a:lumOff val="50000"/>
                  </a:schemeClr>
                </a:solidFill>
                <a:latin typeface="+mn-lt"/>
                <a:ea typeface="+mn-ea"/>
                <a:cs typeface="+mn-cs"/>
              </a:rPr>
              <a:t>© 2013 </a:t>
            </a:r>
            <a:r>
              <a:rPr lang="en-US" sz="1100" kern="1200" dirty="0" err="1" smtClean="0">
                <a:solidFill>
                  <a:schemeClr val="bg1">
                    <a:lumMod val="50000"/>
                    <a:lumOff val="50000"/>
                  </a:schemeClr>
                </a:solidFill>
                <a:latin typeface="+mn-lt"/>
                <a:ea typeface="+mn-ea"/>
                <a:cs typeface="+mn-cs"/>
              </a:rPr>
              <a:t>NetCracker</a:t>
            </a:r>
            <a:r>
              <a:rPr lang="en-US" sz="1100" kern="1200" dirty="0" smtClean="0">
                <a:solidFill>
                  <a:schemeClr val="bg1">
                    <a:lumMod val="50000"/>
                    <a:lumOff val="50000"/>
                  </a:schemeClr>
                </a:solidFill>
                <a:latin typeface="+mn-lt"/>
                <a:ea typeface="+mn-ea"/>
                <a:cs typeface="+mn-cs"/>
              </a:rPr>
              <a:t> Technology Corporation Confidential</a:t>
            </a:r>
          </a:p>
        </p:txBody>
      </p:sp>
      <p:sp>
        <p:nvSpPr>
          <p:cNvPr id="8" name="Rounded Rectangle 7"/>
          <p:cNvSpPr/>
          <p:nvPr/>
        </p:nvSpPr>
        <p:spPr>
          <a:xfrm>
            <a:off x="102550" y="857233"/>
            <a:ext cx="8938900" cy="5500726"/>
          </a:xfrm>
          <a:prstGeom prst="roundRect">
            <a:avLst>
              <a:gd name="adj" fmla="val 20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p:cNvSpPr>
            <a:spLocks noGrp="1"/>
          </p:cNvSpPr>
          <p:nvPr>
            <p:ph type="title"/>
          </p:nvPr>
        </p:nvSpPr>
        <p:spPr>
          <a:xfrm>
            <a:off x="100800" y="0"/>
            <a:ext cx="8938900" cy="857232"/>
          </a:xfrm>
          <a:prstGeom prst="rect">
            <a:avLst/>
          </a:prstGeom>
        </p:spPr>
        <p:txBody>
          <a:bodyPr vert="horz" lIns="144000" tIns="45720" rIns="91440" bIns="45720" rtlCol="0" anchor="ctr">
            <a:normAutofit/>
          </a:bodyPr>
          <a:lstStyle/>
          <a:p>
            <a:r>
              <a:rPr lang="en-US" dirty="0" err="1" smtClean="0"/>
              <a:t>Сlick</a:t>
            </a:r>
            <a:r>
              <a:rPr lang="en-US" dirty="0" smtClean="0"/>
              <a:t> to add a title</a:t>
            </a:r>
            <a:endParaRPr lang="en-GB" dirty="0"/>
          </a:p>
        </p:txBody>
      </p:sp>
      <p:sp>
        <p:nvSpPr>
          <p:cNvPr id="3" name="Text Placeholder 2"/>
          <p:cNvSpPr>
            <a:spLocks noGrp="1"/>
          </p:cNvSpPr>
          <p:nvPr>
            <p:ph type="body" idx="1"/>
          </p:nvPr>
        </p:nvSpPr>
        <p:spPr>
          <a:xfrm>
            <a:off x="100800" y="857232"/>
            <a:ext cx="8932790" cy="5500726"/>
          </a:xfrm>
          <a:prstGeom prst="rect">
            <a:avLst/>
          </a:prstGeom>
        </p:spPr>
        <p:txBody>
          <a:bodyPr vert="horz" lIns="144000" tIns="144000" rIns="144000" bIns="45720" numCol="1" spcCol="360000" rtlCol="0" anchor="t" anchorCtr="0">
            <a:norm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2"/>
            <a:endParaRPr lang="en-GB" dirty="0" smtClean="0"/>
          </a:p>
        </p:txBody>
      </p:sp>
      <p:grpSp>
        <p:nvGrpSpPr>
          <p:cNvPr id="13" name="Group 12"/>
          <p:cNvGrpSpPr>
            <a:grpSpLocks/>
          </p:cNvGrpSpPr>
          <p:nvPr/>
        </p:nvGrpSpPr>
        <p:grpSpPr bwMode="auto">
          <a:xfrm>
            <a:off x="8216147" y="6623016"/>
            <a:ext cx="471487" cy="71437"/>
            <a:chOff x="180942" y="1112504"/>
            <a:chExt cx="471494" cy="71438"/>
          </a:xfrm>
        </p:grpSpPr>
        <p:sp>
          <p:nvSpPr>
            <p:cNvPr id="14" name="Oval 13"/>
            <p:cNvSpPr/>
            <p:nvPr userDrawn="1"/>
          </p:nvSpPr>
          <p:spPr>
            <a:xfrm>
              <a:off x="180942" y="1112504"/>
              <a:ext cx="71438" cy="714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5" name="Oval 14"/>
            <p:cNvSpPr/>
            <p:nvPr userDrawn="1"/>
          </p:nvSpPr>
          <p:spPr>
            <a:xfrm>
              <a:off x="314293" y="1112504"/>
              <a:ext cx="71438" cy="7143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6" name="Oval 15"/>
            <p:cNvSpPr/>
            <p:nvPr userDrawn="1"/>
          </p:nvSpPr>
          <p:spPr>
            <a:xfrm>
              <a:off x="447645" y="1112504"/>
              <a:ext cx="71438" cy="7143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sp>
          <p:nvSpPr>
            <p:cNvPr id="17" name="Oval 16"/>
            <p:cNvSpPr/>
            <p:nvPr userDrawn="1"/>
          </p:nvSpPr>
          <p:spPr>
            <a:xfrm>
              <a:off x="580998" y="1112504"/>
              <a:ext cx="71438" cy="714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1600" kern="1200">
                  <a:solidFill>
                    <a:schemeClr val="lt1"/>
                  </a:solidFill>
                  <a:latin typeface="+mn-lt"/>
                  <a:ea typeface="+mn-ea"/>
                  <a:cs typeface="+mn-cs"/>
                </a:defRPr>
              </a:lvl1pPr>
              <a:lvl2pPr marL="457200" algn="l" rtl="0" fontAlgn="base">
                <a:spcBef>
                  <a:spcPct val="0"/>
                </a:spcBef>
                <a:spcAft>
                  <a:spcPct val="0"/>
                </a:spcAft>
                <a:defRPr sz="1600" kern="1200">
                  <a:solidFill>
                    <a:schemeClr val="lt1"/>
                  </a:solidFill>
                  <a:latin typeface="+mn-lt"/>
                  <a:ea typeface="+mn-ea"/>
                  <a:cs typeface="+mn-cs"/>
                </a:defRPr>
              </a:lvl2pPr>
              <a:lvl3pPr marL="914400" algn="l" rtl="0" fontAlgn="base">
                <a:spcBef>
                  <a:spcPct val="0"/>
                </a:spcBef>
                <a:spcAft>
                  <a:spcPct val="0"/>
                </a:spcAft>
                <a:defRPr sz="1600" kern="1200">
                  <a:solidFill>
                    <a:schemeClr val="lt1"/>
                  </a:solidFill>
                  <a:latin typeface="+mn-lt"/>
                  <a:ea typeface="+mn-ea"/>
                  <a:cs typeface="+mn-cs"/>
                </a:defRPr>
              </a:lvl3pPr>
              <a:lvl4pPr marL="1371600" algn="l" rtl="0" fontAlgn="base">
                <a:spcBef>
                  <a:spcPct val="0"/>
                </a:spcBef>
                <a:spcAft>
                  <a:spcPct val="0"/>
                </a:spcAft>
                <a:defRPr sz="1600" kern="1200">
                  <a:solidFill>
                    <a:schemeClr val="lt1"/>
                  </a:solidFill>
                  <a:latin typeface="+mn-lt"/>
                  <a:ea typeface="+mn-ea"/>
                  <a:cs typeface="+mn-cs"/>
                </a:defRPr>
              </a:lvl4pPr>
              <a:lvl5pPr marL="1828800" algn="l" rtl="0" fontAlgn="base">
                <a:spcBef>
                  <a:spcPct val="0"/>
                </a:spcBef>
                <a:spcAft>
                  <a:spcPct val="0"/>
                </a:spcAft>
                <a:defRPr sz="1600" kern="1200">
                  <a:solidFill>
                    <a:schemeClr val="lt1"/>
                  </a:solidFill>
                  <a:latin typeface="+mn-lt"/>
                  <a:ea typeface="+mn-ea"/>
                  <a:cs typeface="+mn-cs"/>
                </a:defRPr>
              </a:lvl5pPr>
              <a:lvl6pPr marL="2286000" algn="l" defTabSz="914400" rtl="0" eaLnBrk="1" latinLnBrk="0" hangingPunct="1">
                <a:defRPr sz="1600" kern="1200">
                  <a:solidFill>
                    <a:schemeClr val="lt1"/>
                  </a:solidFill>
                  <a:latin typeface="+mn-lt"/>
                  <a:ea typeface="+mn-ea"/>
                  <a:cs typeface="+mn-cs"/>
                </a:defRPr>
              </a:lvl6pPr>
              <a:lvl7pPr marL="2743200" algn="l" defTabSz="914400" rtl="0" eaLnBrk="1" latinLnBrk="0" hangingPunct="1">
                <a:defRPr sz="1600" kern="1200">
                  <a:solidFill>
                    <a:schemeClr val="lt1"/>
                  </a:solidFill>
                  <a:latin typeface="+mn-lt"/>
                  <a:ea typeface="+mn-ea"/>
                  <a:cs typeface="+mn-cs"/>
                </a:defRPr>
              </a:lvl7pPr>
              <a:lvl8pPr marL="3200400" algn="l" defTabSz="914400" rtl="0" eaLnBrk="1" latinLnBrk="0" hangingPunct="1">
                <a:defRPr sz="1600" kern="1200">
                  <a:solidFill>
                    <a:schemeClr val="lt1"/>
                  </a:solidFill>
                  <a:latin typeface="+mn-lt"/>
                  <a:ea typeface="+mn-ea"/>
                  <a:cs typeface="+mn-cs"/>
                </a:defRPr>
              </a:lvl8pPr>
              <a:lvl9pPr marL="3657600" algn="l" defTabSz="914400" rtl="0" eaLnBrk="1" latinLnBrk="0" hangingPunct="1">
                <a:defRPr sz="1600" kern="1200">
                  <a:solidFill>
                    <a:schemeClr val="lt1"/>
                  </a:solidFill>
                  <a:latin typeface="+mn-lt"/>
                  <a:ea typeface="+mn-ea"/>
                  <a:cs typeface="+mn-cs"/>
                </a:defRPr>
              </a:lvl9pPr>
            </a:lstStyle>
            <a:p>
              <a:pPr algn="ctr" fontAlgn="auto">
                <a:spcBef>
                  <a:spcPts val="0"/>
                </a:spcBef>
                <a:spcAft>
                  <a:spcPts val="0"/>
                </a:spcAft>
                <a:defRPr/>
              </a:pPr>
              <a:endParaRPr lang="en-GB" sz="1800" dirty="0"/>
            </a:p>
          </p:txBody>
        </p:sp>
      </p:grpSp>
    </p:spTree>
  </p:cSld>
  <p:clrMap bg1="dk1" tx1="lt1" bg2="dk2" tx2="lt2" accent1="accent1" accent2="accent2" accent3="accent3" accent4="accent4" accent5="accent5" accent6="accent6" hlink="hlink" folHlink="folHlink"/>
  <p:sldLayoutIdLst>
    <p:sldLayoutId id="2147483649" r:id="rId1"/>
    <p:sldLayoutId id="2147483664" r:id="rId2"/>
    <p:sldLayoutId id="2147483659" r:id="rId3"/>
    <p:sldLayoutId id="2147483667" r:id="rId4"/>
    <p:sldLayoutId id="2147483650" r:id="rId5"/>
    <p:sldLayoutId id="2147483660" r:id="rId6"/>
    <p:sldLayoutId id="2147483665" r:id="rId7"/>
    <p:sldLayoutId id="2147483670" r:id="rId8"/>
    <p:sldLayoutId id="2147483652" r:id="rId9"/>
    <p:sldLayoutId id="2147483661" r:id="rId10"/>
    <p:sldLayoutId id="2147483666" r:id="rId11"/>
    <p:sldLayoutId id="2147483654" r:id="rId12"/>
    <p:sldLayoutId id="2147483651" r:id="rId13"/>
    <p:sldLayoutId id="2147483663" r:id="rId14"/>
    <p:sldLayoutId id="2147483662" r:id="rId1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252000" indent="-252000" algn="l" defTabSz="252000" rtl="0" eaLnBrk="1" latinLnBrk="0" hangingPunct="1">
        <a:lnSpc>
          <a:spcPct val="100000"/>
        </a:lnSpc>
        <a:spcBef>
          <a:spcPts val="1200"/>
        </a:spcBef>
        <a:buClr>
          <a:srgbClr val="0079C1"/>
        </a:buClr>
        <a:buSzPct val="100000"/>
        <a:buFont typeface="Arial" pitchFamily="34" charset="0"/>
        <a:buChar char="•"/>
        <a:tabLst>
          <a:tab pos="252000" algn="l"/>
        </a:tabLst>
        <a:defRPr sz="2000" kern="1200">
          <a:solidFill>
            <a:srgbClr val="464646"/>
          </a:solidFill>
          <a:latin typeface="+mn-lt"/>
          <a:ea typeface="+mn-ea"/>
          <a:cs typeface="+mn-cs"/>
        </a:defRPr>
      </a:lvl1pPr>
      <a:lvl2pPr marL="504000" indent="-252000" algn="l" defTabSz="252000" rtl="0" eaLnBrk="1" latinLnBrk="0" hangingPunct="1">
        <a:spcBef>
          <a:spcPct val="20000"/>
        </a:spcBef>
        <a:buClr>
          <a:srgbClr val="0079C1"/>
        </a:buClr>
        <a:buFont typeface="Arial" pitchFamily="34" charset="0"/>
        <a:buChar char="•"/>
        <a:defRPr sz="1800" kern="1200">
          <a:solidFill>
            <a:srgbClr val="464646"/>
          </a:solidFill>
          <a:latin typeface="+mn-lt"/>
          <a:ea typeface="+mn-ea"/>
          <a:cs typeface="+mn-cs"/>
        </a:defRPr>
      </a:lvl2pPr>
      <a:lvl3pPr marL="756000" indent="-252000" algn="l" defTabSz="914400" rtl="0" eaLnBrk="1" latinLnBrk="0" hangingPunct="1">
        <a:spcBef>
          <a:spcPts val="300"/>
        </a:spcBef>
        <a:buClr>
          <a:srgbClr val="0079C1"/>
        </a:buClr>
        <a:buSzPct val="110000"/>
        <a:buFont typeface="Calibri" pitchFamily="34" charset="0"/>
        <a:buChar char="‒"/>
        <a:defRPr sz="1600" kern="1200">
          <a:solidFill>
            <a:srgbClr val="464646"/>
          </a:solidFill>
          <a:latin typeface="+mn-lt"/>
          <a:ea typeface="+mn-ea"/>
          <a:cs typeface="+mn-cs"/>
        </a:defRPr>
      </a:lvl3pPr>
      <a:lvl4pPr marL="1008000" indent="-252000" algn="l" defTabSz="914400" rtl="0" eaLnBrk="1" latinLnBrk="0" hangingPunct="1">
        <a:spcBef>
          <a:spcPct val="20000"/>
        </a:spcBef>
        <a:buClr>
          <a:srgbClr val="0079C1"/>
        </a:buClr>
        <a:buFont typeface="Calibri" pitchFamily="34" charset="0"/>
        <a:buChar char="‒"/>
        <a:defRPr sz="1400" kern="1200">
          <a:solidFill>
            <a:srgbClr val="464646"/>
          </a:solidFill>
          <a:latin typeface="+mn-lt"/>
          <a:ea typeface="+mn-ea"/>
          <a:cs typeface="+mn-cs"/>
        </a:defRPr>
      </a:lvl4pPr>
      <a:lvl5pPr marL="1341438" indent="-265113" algn="l" defTabSz="914400" rtl="0" eaLnBrk="1" latinLnBrk="0" hangingPunct="1">
        <a:spcBef>
          <a:spcPct val="20000"/>
        </a:spcBef>
        <a:buClr>
          <a:srgbClr val="0079C1"/>
        </a:buClr>
        <a:buFont typeface="Calibri" pitchFamily="34" charset="0"/>
        <a:buChar char="―"/>
        <a:defRPr sz="1200" kern="1200">
          <a:solidFill>
            <a:srgbClr val="46464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t>Лекции по </a:t>
            </a:r>
            <a:r>
              <a:rPr lang="en-US" dirty="0" smtClean="0"/>
              <a:t>Oracle SQL</a:t>
            </a:r>
            <a:r>
              <a:rPr lang="ru-RU" dirty="0" smtClean="0"/>
              <a:t/>
            </a:r>
            <a:br>
              <a:rPr lang="ru-RU" dirty="0" smtClean="0"/>
            </a:br>
            <a:r>
              <a:rPr lang="ru-RU" dirty="0" smtClean="0"/>
              <a:t>Колесников Сергей, инженер-разработчик </a:t>
            </a:r>
            <a:r>
              <a:rPr lang="en-US" dirty="0" err="1" smtClean="0"/>
              <a:t>NetCracker</a:t>
            </a:r>
            <a:endParaRPr lang="en-GB" dirty="0"/>
          </a:p>
        </p:txBody>
      </p:sp>
      <p:sp>
        <p:nvSpPr>
          <p:cNvPr id="3" name="Title 1"/>
          <p:cNvSpPr txBox="1">
            <a:spLocks/>
          </p:cNvSpPr>
          <p:nvPr/>
        </p:nvSpPr>
        <p:spPr>
          <a:xfrm>
            <a:off x="391683" y="1240125"/>
            <a:ext cx="8384848" cy="2391837"/>
          </a:xfrm>
          <a:prstGeom prst="rect">
            <a:avLst/>
          </a:prstGeom>
        </p:spPr>
        <p:txBody>
          <a:bodyPr vert="horz" lIns="180000" tIns="45720" rIns="21600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3600" b="1" i="0" u="none" strike="noStrike" kern="1200" cap="none" spc="0" normalizeH="0" baseline="0" noProof="0" dirty="0" smtClean="0">
                <a:ln>
                  <a:noFill/>
                </a:ln>
                <a:solidFill>
                  <a:schemeClr val="tx1"/>
                </a:solidFill>
                <a:effectLst/>
                <a:uLnTx/>
                <a:uFillTx/>
                <a:latin typeface="+mj-lt"/>
                <a:ea typeface="+mj-ea"/>
                <a:cs typeface="+mj-cs"/>
              </a:rPr>
              <a:t>Лекция </a:t>
            </a:r>
            <a:r>
              <a:rPr lang="en-US" sz="3600" b="1" noProof="0" dirty="0">
                <a:latin typeface="+mj-lt"/>
                <a:ea typeface="+mj-ea"/>
                <a:cs typeface="+mj-cs"/>
              </a:rPr>
              <a:t>3</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a:p>
            <a:pPr lvl="0" algn="ctr">
              <a:spcBef>
                <a:spcPct val="0"/>
              </a:spcBef>
              <a:defRPr/>
            </a:pPr>
            <a:r>
              <a:rPr lang="en-US" sz="3600" b="1" dirty="0" smtClean="0"/>
              <a:t>DDL and </a:t>
            </a:r>
            <a:r>
              <a:rPr lang="en-US" sz="3600" b="1" dirty="0" smtClean="0">
                <a:latin typeface="+mj-lt"/>
                <a:ea typeface="+mj-ea"/>
                <a:cs typeface="+mj-cs"/>
              </a:rPr>
              <a:t>DML operators. </a:t>
            </a:r>
            <a:br>
              <a:rPr lang="en-US" sz="3600" b="1" dirty="0" smtClean="0">
                <a:latin typeface="+mj-lt"/>
                <a:ea typeface="+mj-ea"/>
                <a:cs typeface="+mj-cs"/>
              </a:rPr>
            </a:br>
            <a:r>
              <a:rPr lang="en-US" sz="3600" b="1" dirty="0" smtClean="0"/>
              <a:t>Oracle objects</a:t>
            </a:r>
            <a:r>
              <a:rPr lang="en-US" sz="3600" b="1" dirty="0" smtClean="0">
                <a:latin typeface="+mj-lt"/>
                <a:ea typeface="+mj-ea"/>
                <a:cs typeface="+mj-cs"/>
              </a:rPr>
              <a:t>. Transactions</a:t>
            </a:r>
            <a:endParaRPr lang="ru-RU" sz="3600" b="1" dirty="0" smtClean="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8.</a:t>
            </a:r>
            <a:r>
              <a:rPr lang="ru-RU" dirty="0" smtClean="0"/>
              <a:t> </a:t>
            </a:r>
            <a:r>
              <a:rPr lang="en-US" dirty="0"/>
              <a:t>The UPDATE Statement Syntax</a:t>
            </a:r>
          </a:p>
        </p:txBody>
      </p:sp>
      <p:sp>
        <p:nvSpPr>
          <p:cNvPr id="7" name="Text Placeholder 2"/>
          <p:cNvSpPr>
            <a:spLocks noGrp="1"/>
          </p:cNvSpPr>
          <p:nvPr>
            <p:ph idx="1"/>
          </p:nvPr>
        </p:nvSpPr>
        <p:spPr/>
        <p:txBody>
          <a:bodyPr/>
          <a:lstStyle/>
          <a:p>
            <a:pPr lvl="0"/>
            <a:endParaRPr lang="en-US" sz="2400" dirty="0" smtClean="0"/>
          </a:p>
          <a:p>
            <a:r>
              <a:rPr lang="en-US" sz="2400" dirty="0"/>
              <a:t>Modify existing rows with the UPDATE statement</a:t>
            </a:r>
            <a:r>
              <a:rPr lang="en-US" sz="2400" dirty="0" smtClean="0"/>
              <a:t>.</a:t>
            </a:r>
          </a:p>
          <a:p>
            <a:endParaRPr lang="en-US" sz="2400" dirty="0"/>
          </a:p>
          <a:p>
            <a:endParaRPr lang="en-US" sz="2400" dirty="0" smtClean="0"/>
          </a:p>
          <a:p>
            <a:endParaRPr lang="en-US" sz="2400" dirty="0"/>
          </a:p>
          <a:p>
            <a:r>
              <a:rPr lang="en-US" sz="2400" dirty="0"/>
              <a:t>Update more than one row at a time, if required.</a:t>
            </a:r>
            <a:endParaRPr lang="ru-RU" sz="2400" dirty="0"/>
          </a:p>
          <a:p>
            <a:pPr lvl="0"/>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5" name="Picture 3" descr="u1.jpeg"/>
          <p:cNvPicPr>
            <a:picLocks noChangeAspect="1"/>
          </p:cNvPicPr>
          <p:nvPr/>
        </p:nvPicPr>
        <p:blipFill>
          <a:blip r:embed="rId3" cstate="print"/>
          <a:stretch>
            <a:fillRect/>
          </a:stretch>
        </p:blipFill>
        <p:spPr>
          <a:xfrm>
            <a:off x="402768" y="2059576"/>
            <a:ext cx="8269357" cy="1219200"/>
          </a:xfrm>
          <a:prstGeom prst="rect">
            <a:avLst/>
          </a:prstGeom>
        </p:spPr>
      </p:pic>
    </p:spTree>
    <p:extLst>
      <p:ext uri="{BB962C8B-B14F-4D97-AF65-F5344CB8AC3E}">
        <p14:creationId xmlns:p14="http://schemas.microsoft.com/office/powerpoint/2010/main" val="2199299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9.</a:t>
            </a:r>
            <a:r>
              <a:rPr lang="ru-RU" dirty="0" smtClean="0"/>
              <a:t> </a:t>
            </a:r>
            <a:r>
              <a:rPr lang="en-US" dirty="0"/>
              <a:t>Updating Rows in a Table</a:t>
            </a:r>
          </a:p>
        </p:txBody>
      </p:sp>
      <p:sp>
        <p:nvSpPr>
          <p:cNvPr id="7" name="Text Placeholder 2"/>
          <p:cNvSpPr>
            <a:spLocks noGrp="1"/>
          </p:cNvSpPr>
          <p:nvPr>
            <p:ph idx="1"/>
          </p:nvPr>
        </p:nvSpPr>
        <p:spPr/>
        <p:txBody>
          <a:bodyPr/>
          <a:lstStyle/>
          <a:p>
            <a:pPr lvl="0"/>
            <a:endParaRPr lang="en-US" sz="2400" dirty="0" smtClean="0"/>
          </a:p>
          <a:p>
            <a:pPr lvl="0"/>
            <a:r>
              <a:rPr lang="en-US" sz="2400" dirty="0"/>
              <a:t>Specific row or rows are modified if you specify the WHERE clause.</a:t>
            </a:r>
          </a:p>
          <a:p>
            <a:endParaRPr lang="en-US" sz="2400" dirty="0"/>
          </a:p>
          <a:p>
            <a:endParaRPr lang="en-US" sz="2400" dirty="0" smtClean="0"/>
          </a:p>
          <a:p>
            <a:endParaRPr lang="en-US" sz="2400" dirty="0"/>
          </a:p>
          <a:p>
            <a:r>
              <a:rPr lang="en-US" sz="2400" dirty="0"/>
              <a:t>All rows in the table are modified if you omit the WHERE clause.</a:t>
            </a:r>
            <a:endParaRPr lang="ru-RU" sz="2400" dirty="0"/>
          </a:p>
          <a:p>
            <a:pPr lvl="0"/>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6" name="Picture 3" descr="u2.jpeg"/>
          <p:cNvPicPr>
            <a:picLocks noChangeAspect="1"/>
          </p:cNvPicPr>
          <p:nvPr/>
        </p:nvPicPr>
        <p:blipFill>
          <a:blip r:embed="rId3" cstate="print"/>
          <a:stretch>
            <a:fillRect/>
          </a:stretch>
        </p:blipFill>
        <p:spPr>
          <a:xfrm>
            <a:off x="335280" y="2007326"/>
            <a:ext cx="8093044" cy="1295400"/>
          </a:xfrm>
          <a:prstGeom prst="rect">
            <a:avLst/>
          </a:prstGeom>
        </p:spPr>
      </p:pic>
      <p:pic>
        <p:nvPicPr>
          <p:cNvPr id="8" name="Picture 5" descr="u3.jpeg"/>
          <p:cNvPicPr>
            <a:picLocks noChangeAspect="1"/>
          </p:cNvPicPr>
          <p:nvPr/>
        </p:nvPicPr>
        <p:blipFill>
          <a:blip r:embed="rId4" cstate="print"/>
          <a:stretch>
            <a:fillRect/>
          </a:stretch>
        </p:blipFill>
        <p:spPr>
          <a:xfrm>
            <a:off x="335280" y="4066375"/>
            <a:ext cx="8077200" cy="1011250"/>
          </a:xfrm>
          <a:prstGeom prst="rect">
            <a:avLst/>
          </a:prstGeom>
        </p:spPr>
      </p:pic>
    </p:spTree>
    <p:extLst>
      <p:ext uri="{BB962C8B-B14F-4D97-AF65-F5344CB8AC3E}">
        <p14:creationId xmlns:p14="http://schemas.microsoft.com/office/powerpoint/2010/main" val="3107247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10.</a:t>
            </a:r>
            <a:r>
              <a:rPr lang="ru-RU" dirty="0" smtClean="0"/>
              <a:t> </a:t>
            </a:r>
            <a:r>
              <a:rPr lang="en-US" dirty="0"/>
              <a:t>Updating Two Columns </a:t>
            </a:r>
            <a:r>
              <a:rPr lang="en-US" dirty="0" smtClean="0"/>
              <a:t>with </a:t>
            </a:r>
            <a:r>
              <a:rPr lang="en-US" dirty="0"/>
              <a:t>a </a:t>
            </a:r>
            <a:r>
              <a:rPr lang="en-US" dirty="0" err="1"/>
              <a:t>Subquery</a:t>
            </a:r>
            <a:endParaRPr lang="en-US" dirty="0"/>
          </a:p>
        </p:txBody>
      </p:sp>
      <p:sp>
        <p:nvSpPr>
          <p:cNvPr id="7" name="Text Placeholder 2"/>
          <p:cNvSpPr>
            <a:spLocks noGrp="1"/>
          </p:cNvSpPr>
          <p:nvPr>
            <p:ph idx="1"/>
          </p:nvPr>
        </p:nvSpPr>
        <p:spPr/>
        <p:txBody>
          <a:bodyPr/>
          <a:lstStyle/>
          <a:p>
            <a:pPr lvl="0"/>
            <a:endParaRPr lang="en-US" sz="2400" dirty="0" smtClean="0"/>
          </a:p>
          <a:p>
            <a:r>
              <a:rPr lang="en-US" sz="2400" dirty="0"/>
              <a:t>Update employee 114’s job and department to match that of employee 205.</a:t>
            </a:r>
            <a:endParaRPr lang="ru-RU" sz="2400" dirty="0"/>
          </a:p>
          <a:p>
            <a:pPr marL="0" lvl="0" indent="0">
              <a:buNone/>
            </a:pPr>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9" name="Picture 3" descr="u4.jpeg"/>
          <p:cNvPicPr>
            <a:picLocks noChangeAspect="1"/>
          </p:cNvPicPr>
          <p:nvPr/>
        </p:nvPicPr>
        <p:blipFill>
          <a:blip r:embed="rId3" cstate="print"/>
          <a:stretch>
            <a:fillRect/>
          </a:stretch>
        </p:blipFill>
        <p:spPr>
          <a:xfrm>
            <a:off x="361406" y="2362200"/>
            <a:ext cx="7988595" cy="2667000"/>
          </a:xfrm>
          <a:prstGeom prst="rect">
            <a:avLst/>
          </a:prstGeom>
        </p:spPr>
      </p:pic>
    </p:spTree>
    <p:extLst>
      <p:ext uri="{BB962C8B-B14F-4D97-AF65-F5344CB8AC3E}">
        <p14:creationId xmlns:p14="http://schemas.microsoft.com/office/powerpoint/2010/main" val="3624746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11.</a:t>
            </a:r>
            <a:r>
              <a:rPr lang="ru-RU" dirty="0" smtClean="0"/>
              <a:t> </a:t>
            </a:r>
            <a:r>
              <a:rPr lang="en-US" dirty="0"/>
              <a:t>The DELETE Statement</a:t>
            </a:r>
          </a:p>
        </p:txBody>
      </p:sp>
      <p:sp>
        <p:nvSpPr>
          <p:cNvPr id="7" name="Text Placeholder 2"/>
          <p:cNvSpPr>
            <a:spLocks noGrp="1"/>
          </p:cNvSpPr>
          <p:nvPr>
            <p:ph idx="1"/>
          </p:nvPr>
        </p:nvSpPr>
        <p:spPr/>
        <p:txBody>
          <a:bodyPr/>
          <a:lstStyle/>
          <a:p>
            <a:pPr lvl="0"/>
            <a:endParaRPr lang="en-US" sz="2400" dirty="0" smtClean="0"/>
          </a:p>
          <a:p>
            <a:pPr lvl="0"/>
            <a:r>
              <a:rPr lang="en-US" sz="2400" dirty="0" smtClean="0"/>
              <a:t>You </a:t>
            </a:r>
            <a:r>
              <a:rPr lang="en-US" sz="2400" dirty="0"/>
              <a:t>can remove </a:t>
            </a:r>
            <a:r>
              <a:rPr lang="en-US" sz="2400" dirty="0" smtClean="0"/>
              <a:t>rows </a:t>
            </a:r>
            <a:r>
              <a:rPr lang="en-US" sz="2400" dirty="0"/>
              <a:t>from a table by using the DELETE statement.</a:t>
            </a:r>
          </a:p>
          <a:p>
            <a:pPr marL="0" lvl="0" indent="0">
              <a:buNone/>
            </a:pPr>
            <a:endParaRPr lang="ru-RU" sz="2400" dirty="0"/>
          </a:p>
          <a:p>
            <a:pPr marL="0" lvl="0" indent="0">
              <a:buNone/>
            </a:pPr>
            <a:endParaRPr lang="en-US" sz="2400" dirty="0" smtClean="0"/>
          </a:p>
          <a:p>
            <a:pPr marL="0" lvl="0" indent="0">
              <a:buNone/>
            </a:pPr>
            <a:endParaRPr lang="ru-RU" sz="2400" dirty="0"/>
          </a:p>
          <a:p>
            <a:pPr lvl="0"/>
            <a:r>
              <a:rPr lang="en-US" sz="2400" dirty="0"/>
              <a:t>Specific rows are deleted if you specify the WHERE clause.</a:t>
            </a:r>
          </a:p>
          <a:p>
            <a:pPr lvl="0"/>
            <a:endParaRPr lang="en-US" sz="2400" dirty="0"/>
          </a:p>
          <a:p>
            <a:pPr lvl="0"/>
            <a:endParaRPr lang="en-US" sz="2400" dirty="0"/>
          </a:p>
          <a:p>
            <a:endParaRPr lang="en-US" sz="2400" dirty="0" smtClean="0"/>
          </a:p>
          <a:p>
            <a:r>
              <a:rPr lang="en-US" sz="2400" dirty="0" smtClean="0"/>
              <a:t>All </a:t>
            </a:r>
            <a:r>
              <a:rPr lang="en-US" sz="2400" dirty="0"/>
              <a:t>rows in the table are deleted if you omit the WHERE clause.</a:t>
            </a:r>
            <a:endParaRPr lang="ru-RU" sz="2400" dirty="0"/>
          </a:p>
          <a:p>
            <a:endParaRPr lang="en-US" sz="2400" dirty="0" smtClean="0"/>
          </a:p>
          <a:p>
            <a:pPr lvl="0"/>
            <a:endParaRPr lang="en-US" sz="2400" dirty="0"/>
          </a:p>
          <a:p>
            <a:endParaRPr lang="ru-RU" sz="2400" dirty="0"/>
          </a:p>
          <a:p>
            <a:pPr lvl="0"/>
            <a:endParaRPr lang="en-US" sz="2400" dirty="0"/>
          </a:p>
        </p:txBody>
      </p:sp>
      <p:pic>
        <p:nvPicPr>
          <p:cNvPr id="5" name="Picture 3" descr="d1.jpeg"/>
          <p:cNvPicPr>
            <a:picLocks noChangeAspect="1"/>
          </p:cNvPicPr>
          <p:nvPr/>
        </p:nvPicPr>
        <p:blipFill>
          <a:blip r:embed="rId3" cstate="print"/>
          <a:stretch>
            <a:fillRect/>
          </a:stretch>
        </p:blipFill>
        <p:spPr>
          <a:xfrm>
            <a:off x="339635" y="2002972"/>
            <a:ext cx="8305800" cy="958362"/>
          </a:xfrm>
          <a:prstGeom prst="rect">
            <a:avLst/>
          </a:prstGeom>
        </p:spPr>
      </p:pic>
      <p:pic>
        <p:nvPicPr>
          <p:cNvPr id="6" name="Picture 3" descr="d2.jpeg"/>
          <p:cNvPicPr>
            <a:picLocks noChangeAspect="1"/>
          </p:cNvPicPr>
          <p:nvPr/>
        </p:nvPicPr>
        <p:blipFill>
          <a:blip r:embed="rId4" cstate="print"/>
          <a:stretch>
            <a:fillRect/>
          </a:stretch>
        </p:blipFill>
        <p:spPr>
          <a:xfrm>
            <a:off x="339635" y="4054202"/>
            <a:ext cx="7882759" cy="1143000"/>
          </a:xfrm>
          <a:prstGeom prst="rect">
            <a:avLst/>
          </a:prstGeom>
        </p:spPr>
      </p:pic>
    </p:spTree>
    <p:extLst>
      <p:ext uri="{BB962C8B-B14F-4D97-AF65-F5344CB8AC3E}">
        <p14:creationId xmlns:p14="http://schemas.microsoft.com/office/powerpoint/2010/main" val="3707817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12.</a:t>
            </a:r>
            <a:r>
              <a:rPr lang="ru-RU" dirty="0" smtClean="0"/>
              <a:t> </a:t>
            </a:r>
            <a:r>
              <a:rPr lang="en-US" dirty="0" smtClean="0"/>
              <a:t>Explicit </a:t>
            </a:r>
            <a:r>
              <a:rPr lang="en-US" dirty="0"/>
              <a:t>Default Feature</a:t>
            </a:r>
          </a:p>
        </p:txBody>
      </p:sp>
      <p:sp>
        <p:nvSpPr>
          <p:cNvPr id="7" name="Text Placeholder 2"/>
          <p:cNvSpPr>
            <a:spLocks noGrp="1"/>
          </p:cNvSpPr>
          <p:nvPr>
            <p:ph idx="1"/>
          </p:nvPr>
        </p:nvSpPr>
        <p:spPr/>
        <p:txBody>
          <a:bodyPr/>
          <a:lstStyle/>
          <a:p>
            <a:pPr lvl="0"/>
            <a:endParaRPr lang="en-US" sz="2400" dirty="0" smtClean="0"/>
          </a:p>
          <a:p>
            <a:pPr lvl="0"/>
            <a:r>
              <a:rPr lang="en-US" sz="2400" dirty="0" smtClean="0"/>
              <a:t>With </a:t>
            </a:r>
            <a:r>
              <a:rPr lang="en-US" sz="2400" dirty="0"/>
              <a:t>the explicit default feature, you can use the DEFAULT keyword as a column value where the column default is </a:t>
            </a:r>
            <a:r>
              <a:rPr lang="en-US" sz="2400" dirty="0" smtClean="0"/>
              <a:t>desired</a:t>
            </a:r>
          </a:p>
          <a:p>
            <a:pPr lvl="1"/>
            <a:r>
              <a:rPr lang="en-US" sz="2200" dirty="0" smtClean="0"/>
              <a:t>To allow this, DEFAULT option should have been used in CREATE TABLE</a:t>
            </a:r>
            <a:endParaRPr lang="ru-RU" sz="2200" dirty="0"/>
          </a:p>
          <a:p>
            <a:pPr lvl="0"/>
            <a:r>
              <a:rPr lang="en-US" sz="2400" dirty="0" smtClean="0"/>
              <a:t>This enables control when a default </a:t>
            </a:r>
            <a:r>
              <a:rPr lang="en-US" sz="2400" dirty="0"/>
              <a:t>value should be applied to </a:t>
            </a:r>
            <a:r>
              <a:rPr lang="en-US" sz="2400" dirty="0" smtClean="0"/>
              <a:t>data</a:t>
            </a:r>
            <a:endParaRPr lang="ru-RU" sz="2400" dirty="0"/>
          </a:p>
          <a:p>
            <a:r>
              <a:rPr lang="en-US" sz="2400" dirty="0"/>
              <a:t>Explicit defaults can be used in INSERT and UPDATE </a:t>
            </a:r>
            <a:r>
              <a:rPr lang="en-US" sz="2400" dirty="0" smtClean="0"/>
              <a:t>statements</a:t>
            </a:r>
          </a:p>
          <a:p>
            <a:pPr lvl="0"/>
            <a:endParaRPr lang="en-US" sz="2400" dirty="0" smtClean="0"/>
          </a:p>
          <a:p>
            <a:pPr lvl="0"/>
            <a:r>
              <a:rPr lang="en-US" sz="2400" dirty="0" smtClean="0"/>
              <a:t>Example of DEFAULT </a:t>
            </a:r>
            <a:r>
              <a:rPr lang="en-US" sz="2400" dirty="0"/>
              <a:t>with INSERT:</a:t>
            </a:r>
            <a:endParaRPr lang="ru-RU" sz="2400" dirty="0"/>
          </a:p>
          <a:p>
            <a:endParaRPr lang="ru-RU" sz="2400" dirty="0"/>
          </a:p>
          <a:p>
            <a:pPr lvl="0"/>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5" name="Picture 3" descr="d5.jpeg"/>
          <p:cNvPicPr>
            <a:picLocks noChangeAspect="1"/>
          </p:cNvPicPr>
          <p:nvPr/>
        </p:nvPicPr>
        <p:blipFill>
          <a:blip r:embed="rId3" cstate="print"/>
          <a:stretch>
            <a:fillRect/>
          </a:stretch>
        </p:blipFill>
        <p:spPr>
          <a:xfrm>
            <a:off x="304800" y="4770838"/>
            <a:ext cx="8534400" cy="1179997"/>
          </a:xfrm>
          <a:prstGeom prst="rect">
            <a:avLst/>
          </a:prstGeom>
        </p:spPr>
      </p:pic>
    </p:spTree>
    <p:extLst>
      <p:ext uri="{BB962C8B-B14F-4D97-AF65-F5344CB8AC3E}">
        <p14:creationId xmlns:p14="http://schemas.microsoft.com/office/powerpoint/2010/main" val="3611700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13.</a:t>
            </a:r>
            <a:r>
              <a:rPr lang="ru-RU" dirty="0" smtClean="0"/>
              <a:t> </a:t>
            </a:r>
            <a:r>
              <a:rPr lang="en-US" dirty="0"/>
              <a:t>The MERGE Statement</a:t>
            </a:r>
          </a:p>
        </p:txBody>
      </p:sp>
      <p:sp>
        <p:nvSpPr>
          <p:cNvPr id="7" name="Text Placeholder 2"/>
          <p:cNvSpPr>
            <a:spLocks noGrp="1"/>
          </p:cNvSpPr>
          <p:nvPr>
            <p:ph idx="1"/>
          </p:nvPr>
        </p:nvSpPr>
        <p:spPr/>
        <p:txBody>
          <a:bodyPr/>
          <a:lstStyle/>
          <a:p>
            <a:pPr lvl="0"/>
            <a:endParaRPr lang="en-US" sz="2400" dirty="0" smtClean="0"/>
          </a:p>
          <a:p>
            <a:pPr lvl="0"/>
            <a:r>
              <a:rPr lang="en-US" sz="2400" dirty="0"/>
              <a:t>Provides the ability to conditionally update or insert data into a database table</a:t>
            </a:r>
            <a:endParaRPr lang="ru-RU" sz="2400" dirty="0"/>
          </a:p>
          <a:p>
            <a:pPr lvl="0"/>
            <a:r>
              <a:rPr lang="en-US" sz="2400" dirty="0"/>
              <a:t>Performs an UPDATE if the row exists </a:t>
            </a:r>
            <a:r>
              <a:rPr lang="en-US" sz="2400" dirty="0" smtClean="0"/>
              <a:t/>
            </a:r>
            <a:br>
              <a:rPr lang="en-US" sz="2400" dirty="0" smtClean="0"/>
            </a:br>
            <a:r>
              <a:rPr lang="en-US" sz="2400" dirty="0" smtClean="0"/>
              <a:t>and </a:t>
            </a:r>
            <a:r>
              <a:rPr lang="en-US" sz="2400" dirty="0"/>
              <a:t>an INSERT </a:t>
            </a:r>
            <a:r>
              <a:rPr lang="en-US" sz="2400" dirty="0" smtClean="0"/>
              <a:t>if </a:t>
            </a:r>
            <a:r>
              <a:rPr lang="en-US" sz="2400" dirty="0"/>
              <a:t>it is a new row:</a:t>
            </a:r>
            <a:endParaRPr lang="ru-RU" sz="2400" dirty="0"/>
          </a:p>
          <a:p>
            <a:pPr lvl="1"/>
            <a:r>
              <a:rPr lang="en-US" sz="2200" dirty="0"/>
              <a:t>Avoids separate updates</a:t>
            </a:r>
            <a:endParaRPr lang="ru-RU" sz="2200" dirty="0"/>
          </a:p>
          <a:p>
            <a:pPr lvl="1"/>
            <a:r>
              <a:rPr lang="en-US" sz="2200" dirty="0"/>
              <a:t>Increases performance and ease of use</a:t>
            </a:r>
            <a:endParaRPr lang="ru-RU" sz="2200" dirty="0"/>
          </a:p>
          <a:p>
            <a:r>
              <a:rPr lang="en-US" sz="2400" dirty="0"/>
              <a:t>Is useful in data warehousing </a:t>
            </a:r>
            <a:r>
              <a:rPr lang="en-US" sz="2400" dirty="0" smtClean="0"/>
              <a:t>applications</a:t>
            </a:r>
            <a:endParaRPr lang="ru-RU" sz="2400" dirty="0"/>
          </a:p>
          <a:p>
            <a:endParaRPr lang="en-US" sz="2400" dirty="0" smtClean="0"/>
          </a:p>
          <a:p>
            <a:pPr lvl="0"/>
            <a:endParaRPr lang="en-US" sz="2400" dirty="0"/>
          </a:p>
          <a:p>
            <a:endParaRPr lang="ru-RU" sz="2400" dirty="0"/>
          </a:p>
          <a:p>
            <a:pPr lvl="0"/>
            <a:endParaRPr lang="en-US" sz="2400" dirty="0"/>
          </a:p>
        </p:txBody>
      </p:sp>
    </p:spTree>
    <p:extLst>
      <p:ext uri="{BB962C8B-B14F-4D97-AF65-F5344CB8AC3E}">
        <p14:creationId xmlns:p14="http://schemas.microsoft.com/office/powerpoint/2010/main" val="323947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14.</a:t>
            </a:r>
            <a:r>
              <a:rPr lang="ru-RU" dirty="0" smtClean="0"/>
              <a:t> </a:t>
            </a:r>
            <a:r>
              <a:rPr lang="en-US" dirty="0"/>
              <a:t>MERGE Statement Syntax</a:t>
            </a:r>
          </a:p>
        </p:txBody>
      </p:sp>
      <p:sp>
        <p:nvSpPr>
          <p:cNvPr id="7" name="Text Placeholder 2"/>
          <p:cNvSpPr>
            <a:spLocks noGrp="1"/>
          </p:cNvSpPr>
          <p:nvPr>
            <p:ph idx="1"/>
          </p:nvPr>
        </p:nvSpPr>
        <p:spPr/>
        <p:txBody>
          <a:bodyPr>
            <a:normAutofit/>
          </a:bodyPr>
          <a:lstStyle/>
          <a:p>
            <a:pPr lvl="0"/>
            <a:endParaRPr lang="en-US" sz="2400" dirty="0" smtClean="0"/>
          </a:p>
          <a:p>
            <a:r>
              <a:rPr lang="en-US" sz="2400" dirty="0"/>
              <a:t>You can conditionally insert or update rows in a table by using the MERGE statement.</a:t>
            </a:r>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5" name="Picture 3" descr="m1.jpeg"/>
          <p:cNvPicPr>
            <a:picLocks noChangeAspect="1"/>
          </p:cNvPicPr>
          <p:nvPr/>
        </p:nvPicPr>
        <p:blipFill>
          <a:blip r:embed="rId3" cstate="print"/>
          <a:stretch>
            <a:fillRect/>
          </a:stretch>
        </p:blipFill>
        <p:spPr>
          <a:xfrm>
            <a:off x="383176" y="2514600"/>
            <a:ext cx="8329749" cy="2971800"/>
          </a:xfrm>
          <a:prstGeom prst="rect">
            <a:avLst/>
          </a:prstGeom>
        </p:spPr>
      </p:pic>
    </p:spTree>
    <p:extLst>
      <p:ext uri="{BB962C8B-B14F-4D97-AF65-F5344CB8AC3E}">
        <p14:creationId xmlns:p14="http://schemas.microsoft.com/office/powerpoint/2010/main" val="573467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15.</a:t>
            </a:r>
            <a:r>
              <a:rPr lang="ru-RU" dirty="0" smtClean="0"/>
              <a:t> </a:t>
            </a:r>
            <a:r>
              <a:rPr lang="en-US" dirty="0"/>
              <a:t>Delete clause in merge statement</a:t>
            </a:r>
          </a:p>
        </p:txBody>
      </p:sp>
      <p:sp>
        <p:nvSpPr>
          <p:cNvPr id="7" name="Text Placeholder 2"/>
          <p:cNvSpPr>
            <a:spLocks noGrp="1"/>
          </p:cNvSpPr>
          <p:nvPr>
            <p:ph idx="1"/>
          </p:nvPr>
        </p:nvSpPr>
        <p:spPr/>
        <p:txBody>
          <a:bodyPr>
            <a:normAutofit/>
          </a:bodyPr>
          <a:lstStyle/>
          <a:p>
            <a:pPr lvl="0"/>
            <a:endParaRPr lang="en-US" sz="2400" dirty="0" smtClean="0"/>
          </a:p>
          <a:p>
            <a:r>
              <a:rPr lang="en-US" sz="2400" dirty="0"/>
              <a:t>Specify the DELETE </a:t>
            </a:r>
            <a:r>
              <a:rPr lang="en-US" sz="2400" i="1" dirty="0" err="1"/>
              <a:t>where_clause</a:t>
            </a:r>
            <a:r>
              <a:rPr lang="en-US" sz="2400" dirty="0"/>
              <a:t> to clean up data in a table while populating or updating it. </a:t>
            </a:r>
            <a:endParaRPr lang="en-US" sz="2400" dirty="0" smtClean="0"/>
          </a:p>
          <a:p>
            <a:r>
              <a:rPr lang="en-US" sz="2400" dirty="0" smtClean="0"/>
              <a:t>The </a:t>
            </a:r>
            <a:r>
              <a:rPr lang="en-US" sz="2400" dirty="0"/>
              <a:t>only rows affected by this clause are those rows in the destination table that are updated by the merge operation. That is, the DELETE WHERE condition evaluates the updated value, not the original value that was evaluated </a:t>
            </a:r>
            <a:r>
              <a:rPr lang="en-US" sz="2400" dirty="0" smtClean="0"/>
              <a:t>by the</a:t>
            </a:r>
            <a:r>
              <a:rPr lang="en-US" sz="2400" dirty="0"/>
              <a:t> </a:t>
            </a:r>
            <a:r>
              <a:rPr lang="en-US" sz="2400" dirty="0" smtClean="0"/>
              <a:t>UPDATE</a:t>
            </a:r>
            <a:r>
              <a:rPr lang="en-US" sz="2400" dirty="0"/>
              <a:t> SET ...WHERE condition. </a:t>
            </a:r>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spTree>
    <p:extLst>
      <p:ext uri="{BB962C8B-B14F-4D97-AF65-F5344CB8AC3E}">
        <p14:creationId xmlns:p14="http://schemas.microsoft.com/office/powerpoint/2010/main" val="193522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13863" y="0"/>
            <a:ext cx="8938900" cy="857232"/>
          </a:xfrm>
        </p:spPr>
        <p:txBody>
          <a:bodyPr>
            <a:normAutofit/>
          </a:bodyPr>
          <a:lstStyle/>
          <a:p>
            <a:r>
              <a:rPr lang="ru-RU" dirty="0" smtClean="0"/>
              <a:t>2.</a:t>
            </a:r>
            <a:r>
              <a:rPr lang="en-US" dirty="0" smtClean="0"/>
              <a:t>16.</a:t>
            </a:r>
            <a:r>
              <a:rPr lang="ru-RU" dirty="0" smtClean="0"/>
              <a:t> </a:t>
            </a:r>
            <a:r>
              <a:rPr lang="en-US" dirty="0"/>
              <a:t>INSERT ALL Operator</a:t>
            </a:r>
          </a:p>
        </p:txBody>
      </p:sp>
      <p:sp>
        <p:nvSpPr>
          <p:cNvPr id="7" name="Text Placeholder 2"/>
          <p:cNvSpPr>
            <a:spLocks noGrp="1"/>
          </p:cNvSpPr>
          <p:nvPr>
            <p:ph idx="1"/>
          </p:nvPr>
        </p:nvSpPr>
        <p:spPr/>
        <p:txBody>
          <a:bodyPr>
            <a:normAutofit/>
          </a:bodyPr>
          <a:lstStyle/>
          <a:p>
            <a:endParaRPr lang="en-US" sz="2400" dirty="0" smtClean="0"/>
          </a:p>
          <a:p>
            <a:r>
              <a:rPr lang="en-US" sz="2400" dirty="0" smtClean="0"/>
              <a:t>Specify ALL to </a:t>
            </a:r>
            <a:r>
              <a:rPr lang="en-US" sz="2400" dirty="0"/>
              <a:t>perform a </a:t>
            </a:r>
            <a:r>
              <a:rPr lang="en-US" sz="2400" b="1" dirty="0"/>
              <a:t>conditional </a:t>
            </a:r>
            <a:r>
              <a:rPr lang="en-US" sz="2400" b="1" dirty="0" err="1"/>
              <a:t>multitable</a:t>
            </a:r>
            <a:r>
              <a:rPr lang="en-US" sz="2400" b="1" dirty="0"/>
              <a:t> insert</a:t>
            </a:r>
          </a:p>
          <a:p>
            <a:pPr marL="0" lvl="0" indent="0">
              <a:buNone/>
            </a:pPr>
            <a:endParaRPr lang="ru-RU" sz="2400" dirty="0"/>
          </a:p>
          <a:p>
            <a:endParaRPr lang="en-US" sz="2400" dirty="0" smtClean="0"/>
          </a:p>
          <a:p>
            <a:pPr lvl="0"/>
            <a:endParaRPr lang="en-US" sz="2400" dirty="0" smtClean="0"/>
          </a:p>
          <a:p>
            <a:endParaRPr lang="ru-RU" sz="2400" dirty="0"/>
          </a:p>
          <a:p>
            <a:pPr lvl="0"/>
            <a:endParaRPr lang="en-US" sz="2400" dirty="0"/>
          </a:p>
        </p:txBody>
      </p:sp>
      <p:sp>
        <p:nvSpPr>
          <p:cNvPr id="5" name="Text Box 6"/>
          <p:cNvSpPr txBox="1">
            <a:spLocks noChangeArrowheads="1"/>
          </p:cNvSpPr>
          <p:nvPr/>
        </p:nvSpPr>
        <p:spPr bwMode="auto">
          <a:xfrm>
            <a:off x="416876" y="2445377"/>
            <a:ext cx="8230733" cy="1917618"/>
          </a:xfrm>
          <a:prstGeom prst="rect">
            <a:avLst/>
          </a:prstGeom>
          <a:solidFill>
            <a:schemeClr val="accent1">
              <a:alpha val="14902"/>
            </a:schemeClr>
          </a:solidFill>
          <a:ln w="50800">
            <a:solidFill>
              <a:schemeClr val="accent1"/>
            </a:solidFill>
            <a:miter lim="800000"/>
            <a:headEnd/>
            <a:tailEnd/>
          </a:ln>
        </p:spPr>
        <p:txBody>
          <a:bodyPr lIns="90000" tIns="46800" rIns="90000" bIns="46800"/>
          <a:lstStyle/>
          <a:p>
            <a:r>
              <a:rPr lang="en-US" sz="1600" b="1" dirty="0">
                <a:solidFill>
                  <a:schemeClr val="bg2">
                    <a:lumMod val="50000"/>
                  </a:schemeClr>
                </a:solidFill>
                <a:latin typeface="Georgia" panose="02040502050405020303" pitchFamily="18" charset="0"/>
              </a:rPr>
              <a:t>INSERT ALL</a:t>
            </a:r>
          </a:p>
          <a:p>
            <a:r>
              <a:rPr lang="en-US" sz="1600" b="1" dirty="0">
                <a:solidFill>
                  <a:schemeClr val="bg2">
                    <a:lumMod val="50000"/>
                  </a:schemeClr>
                </a:solidFill>
                <a:latin typeface="Georgia" panose="02040502050405020303" pitchFamily="18" charset="0"/>
              </a:rPr>
              <a:t>INTO table1 (col1,col2, col3)</a:t>
            </a:r>
          </a:p>
          <a:p>
            <a:r>
              <a:rPr lang="en-US" sz="1600" b="1" dirty="0">
                <a:solidFill>
                  <a:schemeClr val="bg2">
                    <a:lumMod val="50000"/>
                  </a:schemeClr>
                </a:solidFill>
                <a:latin typeface="Georgia" panose="02040502050405020303" pitchFamily="18" charset="0"/>
              </a:rPr>
              <a:t>	values (s.col1, s.col2, s.col3)</a:t>
            </a:r>
          </a:p>
          <a:p>
            <a:r>
              <a:rPr lang="en-US" sz="1600" b="1" dirty="0">
                <a:solidFill>
                  <a:schemeClr val="bg2">
                    <a:lumMod val="50000"/>
                  </a:schemeClr>
                </a:solidFill>
                <a:latin typeface="Georgia" panose="02040502050405020303" pitchFamily="18" charset="0"/>
              </a:rPr>
              <a:t>INTO table2 (col1,col2, col3, col4)</a:t>
            </a:r>
          </a:p>
          <a:p>
            <a:r>
              <a:rPr lang="en-US" sz="1600" b="1" dirty="0">
                <a:solidFill>
                  <a:schemeClr val="bg2">
                    <a:lumMod val="50000"/>
                  </a:schemeClr>
                </a:solidFill>
                <a:latin typeface="Georgia" panose="02040502050405020303" pitchFamily="18" charset="0"/>
              </a:rPr>
              <a:t>	values (s.col1, s.col2, s.col3, s.col4)</a:t>
            </a:r>
          </a:p>
          <a:p>
            <a:r>
              <a:rPr lang="en-US" sz="1600" b="1" dirty="0">
                <a:solidFill>
                  <a:schemeClr val="bg2">
                    <a:lumMod val="50000"/>
                  </a:schemeClr>
                </a:solidFill>
                <a:latin typeface="Georgia" panose="02040502050405020303" pitchFamily="18" charset="0"/>
              </a:rPr>
              <a:t>SELECT col1, col2, col3, col4 </a:t>
            </a:r>
          </a:p>
          <a:p>
            <a:r>
              <a:rPr lang="en-US" sz="1600" b="1" dirty="0">
                <a:solidFill>
                  <a:schemeClr val="bg2">
                    <a:lumMod val="50000"/>
                  </a:schemeClr>
                </a:solidFill>
                <a:latin typeface="Georgia" panose="02040502050405020303" pitchFamily="18" charset="0"/>
              </a:rPr>
              <a:t>FROM </a:t>
            </a:r>
            <a:r>
              <a:rPr lang="en-US" sz="1600" b="1" dirty="0" err="1">
                <a:solidFill>
                  <a:schemeClr val="bg2">
                    <a:lumMod val="50000"/>
                  </a:schemeClr>
                </a:solidFill>
                <a:latin typeface="Georgia" panose="02040502050405020303" pitchFamily="18" charset="0"/>
              </a:rPr>
              <a:t>source_table</a:t>
            </a:r>
            <a:r>
              <a:rPr lang="en-US" sz="1600" b="1" dirty="0">
                <a:solidFill>
                  <a:schemeClr val="bg2">
                    <a:lumMod val="50000"/>
                  </a:schemeClr>
                </a:solidFill>
                <a:latin typeface="Georgia" panose="02040502050405020303" pitchFamily="18" charset="0"/>
              </a:rPr>
              <a:t>;</a:t>
            </a:r>
          </a:p>
          <a:p>
            <a:endParaRPr lang="en-US" sz="1600" b="1" dirty="0">
              <a:solidFill>
                <a:schemeClr val="bg2">
                  <a:lumMod val="50000"/>
                </a:schemeClr>
              </a:solidFill>
              <a:latin typeface="Georgia" panose="02040502050405020303" pitchFamily="18" charset="0"/>
            </a:endParaRPr>
          </a:p>
        </p:txBody>
      </p:sp>
    </p:spTree>
    <p:extLst>
      <p:ext uri="{BB962C8B-B14F-4D97-AF65-F5344CB8AC3E}">
        <p14:creationId xmlns:p14="http://schemas.microsoft.com/office/powerpoint/2010/main" val="5963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smtClean="0"/>
              <a:t>2.</a:t>
            </a:r>
            <a:r>
              <a:rPr lang="en-US" dirty="0" smtClean="0"/>
              <a:t>17.</a:t>
            </a:r>
            <a:r>
              <a:rPr lang="ru-RU" dirty="0" smtClean="0"/>
              <a:t> </a:t>
            </a:r>
            <a:r>
              <a:rPr lang="en-US" dirty="0"/>
              <a:t>INSERT FIRST|ALL </a:t>
            </a:r>
            <a:r>
              <a:rPr lang="en-US" dirty="0" smtClean="0"/>
              <a:t>WHEN Operator</a:t>
            </a:r>
            <a:endParaRPr lang="en-US" dirty="0"/>
          </a:p>
        </p:txBody>
      </p:sp>
      <p:sp>
        <p:nvSpPr>
          <p:cNvPr id="7" name="Text Placeholder 2"/>
          <p:cNvSpPr>
            <a:spLocks noGrp="1"/>
          </p:cNvSpPr>
          <p:nvPr>
            <p:ph idx="1"/>
          </p:nvPr>
        </p:nvSpPr>
        <p:spPr/>
        <p:txBody>
          <a:bodyPr>
            <a:normAutofit/>
          </a:bodyPr>
          <a:lstStyle/>
          <a:p>
            <a:r>
              <a:rPr lang="en-US" sz="2400" dirty="0" smtClean="0"/>
              <a:t>If </a:t>
            </a:r>
            <a:r>
              <a:rPr lang="en-US" sz="2400" dirty="0"/>
              <a:t>you specify ALL, the default value, then the database evaluates each WHEN clause regardless of the results of the evaluation of any other WHEN clause. </a:t>
            </a:r>
            <a:endParaRPr lang="en-US" sz="2400" dirty="0" smtClean="0"/>
          </a:p>
          <a:p>
            <a:r>
              <a:rPr lang="en-US" sz="2400" dirty="0"/>
              <a:t>If you specify FIRST, then the database evaluates each WHEN clause in the order in which it appears in the statement.</a:t>
            </a:r>
          </a:p>
          <a:p>
            <a:endParaRPr lang="en-US" sz="2400" dirty="0"/>
          </a:p>
          <a:p>
            <a:pPr marL="0" indent="0">
              <a:buNone/>
            </a:pPr>
            <a:endParaRPr lang="en-US" sz="2400" b="1" dirty="0" smtClean="0"/>
          </a:p>
        </p:txBody>
      </p:sp>
      <p:sp>
        <p:nvSpPr>
          <p:cNvPr id="5" name="Text Box 6"/>
          <p:cNvSpPr txBox="1">
            <a:spLocks noChangeArrowheads="1"/>
          </p:cNvSpPr>
          <p:nvPr/>
        </p:nvSpPr>
        <p:spPr bwMode="auto">
          <a:xfrm>
            <a:off x="351561" y="3319862"/>
            <a:ext cx="8230733" cy="2570761"/>
          </a:xfrm>
          <a:prstGeom prst="rect">
            <a:avLst/>
          </a:prstGeom>
          <a:solidFill>
            <a:schemeClr val="accent1">
              <a:alpha val="14902"/>
            </a:schemeClr>
          </a:solidFill>
          <a:ln w="50800">
            <a:solidFill>
              <a:schemeClr val="accent1"/>
            </a:solidFill>
            <a:miter lim="800000"/>
            <a:headEnd/>
            <a:tailEnd/>
          </a:ln>
        </p:spPr>
        <p:txBody>
          <a:bodyPr lIns="90000" tIns="46800" rIns="90000" bIns="46800"/>
          <a:lstStyle/>
          <a:p>
            <a:r>
              <a:rPr lang="en-US" sz="1600" b="1" dirty="0">
                <a:solidFill>
                  <a:schemeClr val="bg2">
                    <a:lumMod val="50000"/>
                  </a:schemeClr>
                </a:solidFill>
                <a:latin typeface="Georgia" panose="02040502050405020303" pitchFamily="18" charset="0"/>
              </a:rPr>
              <a:t>INSERT {FIRST|ALL}</a:t>
            </a:r>
          </a:p>
          <a:p>
            <a:r>
              <a:rPr lang="en-US" sz="1600" b="1" dirty="0">
                <a:solidFill>
                  <a:schemeClr val="bg2">
                    <a:lumMod val="50000"/>
                  </a:schemeClr>
                </a:solidFill>
                <a:latin typeface="Georgia" panose="02040502050405020303" pitchFamily="18" charset="0"/>
              </a:rPr>
              <a:t>WHEN col1=‘CAT’ THEN</a:t>
            </a:r>
          </a:p>
          <a:p>
            <a:r>
              <a:rPr lang="en-US" sz="1600" b="1" dirty="0">
                <a:solidFill>
                  <a:schemeClr val="bg2">
                    <a:lumMod val="50000"/>
                  </a:schemeClr>
                </a:solidFill>
                <a:latin typeface="Georgia" panose="02040502050405020303" pitchFamily="18" charset="0"/>
              </a:rPr>
              <a:t>	INTO </a:t>
            </a:r>
            <a:r>
              <a:rPr lang="en-US" sz="1600" b="1" dirty="0" err="1">
                <a:solidFill>
                  <a:schemeClr val="bg2">
                    <a:lumMod val="50000"/>
                  </a:schemeClr>
                </a:solidFill>
                <a:latin typeface="Georgia" panose="02040502050405020303" pitchFamily="18" charset="0"/>
              </a:rPr>
              <a:t>table_cat</a:t>
            </a:r>
            <a:r>
              <a:rPr lang="en-US" sz="1600" b="1" dirty="0">
                <a:solidFill>
                  <a:schemeClr val="bg2">
                    <a:lumMod val="50000"/>
                  </a:schemeClr>
                </a:solidFill>
                <a:latin typeface="Georgia" panose="02040502050405020303" pitchFamily="18" charset="0"/>
              </a:rPr>
              <a:t> (col2, col3)</a:t>
            </a:r>
          </a:p>
          <a:p>
            <a:r>
              <a:rPr lang="en-US" sz="1600" b="1" dirty="0">
                <a:solidFill>
                  <a:schemeClr val="bg2">
                    <a:lumMod val="50000"/>
                  </a:schemeClr>
                </a:solidFill>
                <a:latin typeface="Georgia" panose="02040502050405020303" pitchFamily="18" charset="0"/>
              </a:rPr>
              <a:t>	values (col2, col3)</a:t>
            </a:r>
          </a:p>
          <a:p>
            <a:r>
              <a:rPr lang="en-US" sz="1600" b="1" dirty="0">
                <a:solidFill>
                  <a:schemeClr val="bg2">
                    <a:lumMod val="50000"/>
                  </a:schemeClr>
                </a:solidFill>
                <a:latin typeface="Georgia" panose="02040502050405020303" pitchFamily="18" charset="0"/>
              </a:rPr>
              <a:t>… </a:t>
            </a:r>
          </a:p>
          <a:p>
            <a:r>
              <a:rPr lang="en-US" sz="1600" b="1" dirty="0">
                <a:solidFill>
                  <a:schemeClr val="bg2">
                    <a:lumMod val="50000"/>
                  </a:schemeClr>
                </a:solidFill>
                <a:latin typeface="Georgia" panose="02040502050405020303" pitchFamily="18" charset="0"/>
              </a:rPr>
              <a:t>ELSE </a:t>
            </a:r>
          </a:p>
          <a:p>
            <a:r>
              <a:rPr lang="en-US" sz="1600" b="1" dirty="0">
                <a:solidFill>
                  <a:schemeClr val="bg2">
                    <a:lumMod val="50000"/>
                  </a:schemeClr>
                </a:solidFill>
                <a:latin typeface="Georgia" panose="02040502050405020303" pitchFamily="18" charset="0"/>
              </a:rPr>
              <a:t>	INTO </a:t>
            </a:r>
            <a:r>
              <a:rPr lang="en-US" sz="1600" b="1" dirty="0" err="1">
                <a:solidFill>
                  <a:schemeClr val="bg2">
                    <a:lumMod val="50000"/>
                  </a:schemeClr>
                </a:solidFill>
                <a:latin typeface="Georgia" panose="02040502050405020303" pitchFamily="18" charset="0"/>
              </a:rPr>
              <a:t>table_animal</a:t>
            </a:r>
            <a:r>
              <a:rPr lang="en-US" sz="1600" b="1" dirty="0">
                <a:solidFill>
                  <a:schemeClr val="bg2">
                    <a:lumMod val="50000"/>
                  </a:schemeClr>
                </a:solidFill>
                <a:latin typeface="Georgia" panose="02040502050405020303" pitchFamily="18" charset="0"/>
              </a:rPr>
              <a:t> (col1, col2, col3, col4)</a:t>
            </a:r>
          </a:p>
          <a:p>
            <a:r>
              <a:rPr lang="en-US" sz="1600" b="1" dirty="0">
                <a:solidFill>
                  <a:schemeClr val="bg2">
                    <a:lumMod val="50000"/>
                  </a:schemeClr>
                </a:solidFill>
                <a:latin typeface="Georgia" panose="02040502050405020303" pitchFamily="18" charset="0"/>
              </a:rPr>
              <a:t>	values (col1, col2, col3, col4)</a:t>
            </a:r>
          </a:p>
          <a:p>
            <a:r>
              <a:rPr lang="en-US" sz="1600" b="1" dirty="0">
                <a:solidFill>
                  <a:schemeClr val="bg2">
                    <a:lumMod val="50000"/>
                  </a:schemeClr>
                </a:solidFill>
                <a:latin typeface="Georgia" panose="02040502050405020303" pitchFamily="18" charset="0"/>
              </a:rPr>
              <a:t>SELECT col1, col2, col3, col4 </a:t>
            </a:r>
          </a:p>
          <a:p>
            <a:r>
              <a:rPr lang="en-US" sz="1600" b="1" dirty="0">
                <a:solidFill>
                  <a:schemeClr val="bg2">
                    <a:lumMod val="50000"/>
                  </a:schemeClr>
                </a:solidFill>
                <a:latin typeface="Georgia" panose="02040502050405020303" pitchFamily="18" charset="0"/>
              </a:rPr>
              <a:t>FROM </a:t>
            </a:r>
            <a:r>
              <a:rPr lang="en-US" sz="1600" b="1" dirty="0" err="1">
                <a:solidFill>
                  <a:schemeClr val="bg2">
                    <a:lumMod val="50000"/>
                  </a:schemeClr>
                </a:solidFill>
                <a:latin typeface="Georgia" panose="02040502050405020303" pitchFamily="18" charset="0"/>
              </a:rPr>
              <a:t>animal_table</a:t>
            </a:r>
            <a:r>
              <a:rPr lang="en-US" sz="1600" b="1" dirty="0">
                <a:solidFill>
                  <a:schemeClr val="bg2">
                    <a:lumMod val="50000"/>
                  </a:schemeClr>
                </a:solidFill>
                <a:latin typeface="Georgia" panose="02040502050405020303" pitchFamily="18" charset="0"/>
              </a:rPr>
              <a:t>;</a:t>
            </a:r>
          </a:p>
        </p:txBody>
      </p:sp>
    </p:spTree>
    <p:extLst>
      <p:ext uri="{BB962C8B-B14F-4D97-AF65-F5344CB8AC3E}">
        <p14:creationId xmlns:p14="http://schemas.microsoft.com/office/powerpoint/2010/main" val="395016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Part</a:t>
            </a:r>
            <a:r>
              <a:rPr lang="ru-RU" smtClean="0"/>
              <a:t> </a:t>
            </a:r>
            <a:r>
              <a:rPr lang="en-US" dirty="0" smtClean="0"/>
              <a:t>2</a:t>
            </a:r>
            <a:r>
              <a:rPr lang="ru-RU" dirty="0" smtClean="0"/>
              <a:t>. </a:t>
            </a:r>
            <a:r>
              <a:rPr lang="en-US" dirty="0" smtClean="0"/>
              <a:t>DML operators</a:t>
            </a:r>
            <a:endParaRPr lang="en-US" dirty="0"/>
          </a:p>
        </p:txBody>
      </p:sp>
    </p:spTree>
    <p:extLst>
      <p:ext uri="{BB962C8B-B14F-4D97-AF65-F5344CB8AC3E}">
        <p14:creationId xmlns:p14="http://schemas.microsoft.com/office/powerpoint/2010/main" val="1412049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2.</a:t>
            </a:r>
            <a:r>
              <a:rPr lang="en-US" dirty="0" smtClean="0"/>
              <a:t>1.</a:t>
            </a:r>
            <a:r>
              <a:rPr lang="ru-RU" dirty="0" smtClean="0"/>
              <a:t> </a:t>
            </a:r>
            <a:r>
              <a:rPr lang="en-US" dirty="0"/>
              <a:t>Data Manipulation Language</a:t>
            </a:r>
          </a:p>
        </p:txBody>
      </p:sp>
      <p:sp>
        <p:nvSpPr>
          <p:cNvPr id="7" name="Text Placeholder 2"/>
          <p:cNvSpPr>
            <a:spLocks noGrp="1"/>
          </p:cNvSpPr>
          <p:nvPr>
            <p:ph idx="1"/>
          </p:nvPr>
        </p:nvSpPr>
        <p:spPr/>
        <p:txBody>
          <a:bodyPr>
            <a:normAutofit/>
          </a:bodyPr>
          <a:lstStyle/>
          <a:p>
            <a:pPr lvl="0"/>
            <a:r>
              <a:rPr lang="en-US" sz="2400" dirty="0" smtClean="0"/>
              <a:t>A </a:t>
            </a:r>
            <a:r>
              <a:rPr lang="en-US" sz="2400" dirty="0"/>
              <a:t>DML statement is executed when you:</a:t>
            </a:r>
            <a:endParaRPr lang="ru-RU" sz="2400" dirty="0"/>
          </a:p>
          <a:p>
            <a:pPr lvl="1"/>
            <a:r>
              <a:rPr lang="en-US" sz="2000" dirty="0"/>
              <a:t>Add new rows to a table</a:t>
            </a:r>
            <a:endParaRPr lang="ru-RU" sz="2000" dirty="0"/>
          </a:p>
          <a:p>
            <a:pPr lvl="1"/>
            <a:r>
              <a:rPr lang="en-US" sz="2000" dirty="0"/>
              <a:t>Modify existing rows in a table</a:t>
            </a:r>
            <a:endParaRPr lang="ru-RU" sz="2000" dirty="0"/>
          </a:p>
          <a:p>
            <a:pPr lvl="1"/>
            <a:r>
              <a:rPr lang="en-US" sz="2000" dirty="0"/>
              <a:t>Remove existing rows from a table</a:t>
            </a:r>
            <a:endParaRPr lang="ru-RU" sz="2000" dirty="0"/>
          </a:p>
          <a:p>
            <a:pPr lvl="0"/>
            <a:r>
              <a:rPr lang="en-US" sz="2400" dirty="0" smtClean="0"/>
              <a:t>Basic DML statements:</a:t>
            </a:r>
            <a:endParaRPr lang="ru-RU" sz="2400" dirty="0"/>
          </a:p>
          <a:p>
            <a:pPr lvl="1"/>
            <a:r>
              <a:rPr lang="en-US" sz="2000" dirty="0" smtClean="0"/>
              <a:t>INSERT INTO ... VALUES ...</a:t>
            </a:r>
            <a:endParaRPr lang="ru-RU" sz="2000" dirty="0"/>
          </a:p>
          <a:p>
            <a:pPr lvl="1"/>
            <a:r>
              <a:rPr lang="en-US" sz="2000" dirty="0"/>
              <a:t>UPDATE </a:t>
            </a:r>
            <a:r>
              <a:rPr lang="en-US" sz="2000" dirty="0" smtClean="0"/>
              <a:t>... SET</a:t>
            </a:r>
            <a:r>
              <a:rPr lang="en-US" sz="2000" dirty="0"/>
              <a:t> </a:t>
            </a:r>
            <a:r>
              <a:rPr lang="en-US" sz="2000" dirty="0" smtClean="0"/>
              <a:t>... [WHERE …]</a:t>
            </a:r>
          </a:p>
          <a:p>
            <a:pPr lvl="1"/>
            <a:r>
              <a:rPr lang="en-US" sz="2000" dirty="0" smtClean="0"/>
              <a:t>DELETE FROM ... </a:t>
            </a:r>
            <a:r>
              <a:rPr lang="en-US" sz="2000" dirty="0"/>
              <a:t>[WHERE </a:t>
            </a:r>
            <a:r>
              <a:rPr lang="en-US" sz="2000" dirty="0" smtClean="0"/>
              <a:t>…]</a:t>
            </a:r>
          </a:p>
          <a:p>
            <a:pPr lvl="0"/>
            <a:r>
              <a:rPr lang="en-US" sz="2400" dirty="0" smtClean="0"/>
              <a:t>Additional Oracle DML </a:t>
            </a:r>
            <a:r>
              <a:rPr lang="en-US" sz="2400" dirty="0"/>
              <a:t>statements:</a:t>
            </a:r>
            <a:endParaRPr lang="ru-RU" sz="2400" dirty="0"/>
          </a:p>
          <a:p>
            <a:pPr lvl="1"/>
            <a:r>
              <a:rPr lang="en-US" sz="2000" dirty="0" smtClean="0"/>
              <a:t>MERGE</a:t>
            </a:r>
          </a:p>
          <a:p>
            <a:pPr lvl="1"/>
            <a:r>
              <a:rPr lang="en-US" sz="2000" dirty="0"/>
              <a:t>INSERT </a:t>
            </a:r>
            <a:r>
              <a:rPr lang="en-US" sz="2000" dirty="0" smtClean="0"/>
              <a:t>ALL</a:t>
            </a:r>
            <a:endParaRPr lang="ru-RU" sz="2000" dirty="0"/>
          </a:p>
          <a:p>
            <a:pPr lvl="1"/>
            <a:r>
              <a:rPr lang="en-US" sz="2000" dirty="0" smtClean="0"/>
              <a:t>INSERT FIRST|ALL WHEN</a:t>
            </a:r>
            <a:endParaRPr lang="ru-RU" sz="2000" dirty="0" smtClean="0"/>
          </a:p>
          <a:p>
            <a:pPr lvl="1"/>
            <a:endParaRPr lang="en-US" sz="2000" dirty="0"/>
          </a:p>
          <a:p>
            <a:pPr lvl="1"/>
            <a:endParaRPr lang="ru-RU" sz="2000" dirty="0"/>
          </a:p>
        </p:txBody>
      </p:sp>
    </p:spTree>
    <p:extLst>
      <p:ext uri="{BB962C8B-B14F-4D97-AF65-F5344CB8AC3E}">
        <p14:creationId xmlns:p14="http://schemas.microsoft.com/office/powerpoint/2010/main" val="358957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2.</a:t>
            </a:r>
            <a:r>
              <a:rPr lang="en-US" dirty="0" smtClean="0"/>
              <a:t>2.</a:t>
            </a:r>
            <a:r>
              <a:rPr lang="ru-RU" dirty="0" smtClean="0"/>
              <a:t> </a:t>
            </a:r>
            <a:r>
              <a:rPr lang="en-US" dirty="0"/>
              <a:t>The INSERT Statement Syntax</a:t>
            </a:r>
          </a:p>
        </p:txBody>
      </p:sp>
      <p:sp>
        <p:nvSpPr>
          <p:cNvPr id="7" name="Text Placeholder 2"/>
          <p:cNvSpPr>
            <a:spLocks noGrp="1"/>
          </p:cNvSpPr>
          <p:nvPr>
            <p:ph idx="1"/>
          </p:nvPr>
        </p:nvSpPr>
        <p:spPr/>
        <p:txBody>
          <a:bodyPr/>
          <a:lstStyle/>
          <a:p>
            <a:pPr lvl="0"/>
            <a:endParaRPr lang="en-US" sz="2400" dirty="0" smtClean="0"/>
          </a:p>
          <a:p>
            <a:pPr lvl="0"/>
            <a:r>
              <a:rPr lang="en-US" sz="2400" dirty="0" smtClean="0"/>
              <a:t>Add </a:t>
            </a:r>
            <a:r>
              <a:rPr lang="en-US" sz="2400" dirty="0"/>
              <a:t>new rows to a table by using the INSERT statement</a:t>
            </a:r>
            <a:r>
              <a:rPr lang="en-US" sz="2400" dirty="0" smtClean="0"/>
              <a:t>.</a:t>
            </a:r>
          </a:p>
          <a:p>
            <a:pPr lvl="0"/>
            <a:endParaRPr lang="en-US" sz="2400" dirty="0" smtClean="0"/>
          </a:p>
          <a:p>
            <a:endParaRPr lang="en-US" sz="2400" dirty="0" smtClean="0"/>
          </a:p>
          <a:p>
            <a:r>
              <a:rPr lang="en-US" sz="2400" dirty="0" smtClean="0"/>
              <a:t>Only </a:t>
            </a:r>
            <a:r>
              <a:rPr lang="en-US" sz="2400" dirty="0"/>
              <a:t>one row is inserted at a time with this </a:t>
            </a:r>
            <a:r>
              <a:rPr lang="en-US" sz="2400" dirty="0" smtClean="0"/>
              <a:t>syntax</a:t>
            </a:r>
          </a:p>
          <a:p>
            <a:endParaRPr lang="en-US" sz="2400" dirty="0" smtClean="0"/>
          </a:p>
          <a:p>
            <a:pPr lvl="0"/>
            <a:endParaRPr lang="en-US" sz="2400" dirty="0"/>
          </a:p>
          <a:p>
            <a:endParaRPr lang="ru-RU" sz="2400" dirty="0"/>
          </a:p>
          <a:p>
            <a:pPr lvl="0"/>
            <a:endParaRPr lang="en-US" sz="2400" dirty="0"/>
          </a:p>
        </p:txBody>
      </p:sp>
      <p:sp>
        <p:nvSpPr>
          <p:cNvPr id="5" name="Text Box 6"/>
          <p:cNvSpPr txBox="1">
            <a:spLocks noChangeArrowheads="1"/>
          </p:cNvSpPr>
          <p:nvPr/>
        </p:nvSpPr>
        <p:spPr bwMode="auto">
          <a:xfrm>
            <a:off x="416876" y="2102261"/>
            <a:ext cx="8230733" cy="686230"/>
          </a:xfrm>
          <a:prstGeom prst="rect">
            <a:avLst/>
          </a:prstGeom>
          <a:solidFill>
            <a:schemeClr val="accent1">
              <a:alpha val="14902"/>
            </a:schemeClr>
          </a:solidFill>
          <a:ln w="50800">
            <a:solidFill>
              <a:schemeClr val="accent1"/>
            </a:solidFill>
            <a:miter lim="800000"/>
            <a:headEnd/>
            <a:tailEnd/>
          </a:ln>
        </p:spPr>
        <p:txBody>
          <a:bodyPr lIns="90000" tIns="46800" rIns="90000" bIns="46800"/>
          <a:lstStyle/>
          <a:p>
            <a:r>
              <a:rPr lang="en-US" sz="1600" b="1" dirty="0">
                <a:solidFill>
                  <a:schemeClr val="bg2">
                    <a:lumMod val="50000"/>
                  </a:schemeClr>
                </a:solidFill>
                <a:latin typeface="Georgia" panose="02040502050405020303" pitchFamily="18" charset="0"/>
              </a:rPr>
              <a:t>INSERT INTO table [(col1, ….)]</a:t>
            </a:r>
          </a:p>
          <a:p>
            <a:r>
              <a:rPr lang="en-US" sz="1600" b="1" dirty="0">
                <a:solidFill>
                  <a:schemeClr val="bg2">
                    <a:lumMod val="50000"/>
                  </a:schemeClr>
                </a:solidFill>
                <a:latin typeface="Georgia" panose="02040502050405020303" pitchFamily="18" charset="0"/>
              </a:rPr>
              <a:t>VALUES (val1, …);</a:t>
            </a:r>
          </a:p>
        </p:txBody>
      </p:sp>
    </p:spTree>
    <p:extLst>
      <p:ext uri="{BB962C8B-B14F-4D97-AF65-F5344CB8AC3E}">
        <p14:creationId xmlns:p14="http://schemas.microsoft.com/office/powerpoint/2010/main" val="377171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2.</a:t>
            </a:r>
            <a:r>
              <a:rPr lang="en-US" dirty="0" smtClean="0"/>
              <a:t>3.</a:t>
            </a:r>
            <a:r>
              <a:rPr lang="ru-RU" dirty="0" smtClean="0"/>
              <a:t> </a:t>
            </a:r>
            <a:r>
              <a:rPr lang="en-US" dirty="0"/>
              <a:t>Inserting New Rows</a:t>
            </a:r>
          </a:p>
        </p:txBody>
      </p:sp>
      <p:sp>
        <p:nvSpPr>
          <p:cNvPr id="7" name="Text Placeholder 2"/>
          <p:cNvSpPr>
            <a:spLocks noGrp="1"/>
          </p:cNvSpPr>
          <p:nvPr>
            <p:ph idx="1"/>
          </p:nvPr>
        </p:nvSpPr>
        <p:spPr/>
        <p:txBody>
          <a:bodyPr/>
          <a:lstStyle/>
          <a:p>
            <a:pPr lvl="0"/>
            <a:endParaRPr lang="en-US" sz="2400" dirty="0" smtClean="0"/>
          </a:p>
          <a:p>
            <a:pPr lvl="0"/>
            <a:r>
              <a:rPr lang="en-US" sz="2400" dirty="0"/>
              <a:t>Insert a new row containing values for each column.</a:t>
            </a:r>
          </a:p>
          <a:p>
            <a:pPr lvl="0"/>
            <a:endParaRPr lang="en-US" sz="2400" dirty="0" smtClean="0"/>
          </a:p>
          <a:p>
            <a:endParaRPr lang="en-US" sz="2400" dirty="0" smtClean="0"/>
          </a:p>
          <a:p>
            <a:endParaRPr lang="en-US" sz="2400" dirty="0" smtClean="0"/>
          </a:p>
          <a:p>
            <a:pPr lvl="0"/>
            <a:r>
              <a:rPr lang="en-US" sz="2400" dirty="0"/>
              <a:t>List values in the default order of the columns in the table.</a:t>
            </a:r>
            <a:endParaRPr lang="ru-RU" sz="2400" dirty="0"/>
          </a:p>
          <a:p>
            <a:pPr lvl="0"/>
            <a:r>
              <a:rPr lang="en-US" sz="2400" dirty="0"/>
              <a:t>Optionally, list the columns in the INSERT clause.</a:t>
            </a:r>
            <a:endParaRPr lang="ru-RU" sz="2400" dirty="0"/>
          </a:p>
          <a:p>
            <a:endParaRPr lang="en-US" sz="2400" dirty="0" smtClean="0"/>
          </a:p>
          <a:p>
            <a:pPr lvl="0"/>
            <a:endParaRPr lang="en-US" sz="2400" dirty="0"/>
          </a:p>
          <a:p>
            <a:endParaRPr lang="ru-RU" sz="2400" dirty="0"/>
          </a:p>
          <a:p>
            <a:pPr lvl="0"/>
            <a:endParaRPr lang="en-US" sz="2400" dirty="0"/>
          </a:p>
        </p:txBody>
      </p:sp>
      <p:pic>
        <p:nvPicPr>
          <p:cNvPr id="6" name="Picture 3" descr="p1.jpeg"/>
          <p:cNvPicPr>
            <a:picLocks noChangeAspect="1"/>
          </p:cNvPicPr>
          <p:nvPr/>
        </p:nvPicPr>
        <p:blipFill>
          <a:blip r:embed="rId3" cstate="print"/>
          <a:stretch>
            <a:fillRect/>
          </a:stretch>
        </p:blipFill>
        <p:spPr>
          <a:xfrm>
            <a:off x="428897" y="2024742"/>
            <a:ext cx="8089900" cy="1219200"/>
          </a:xfrm>
          <a:prstGeom prst="rect">
            <a:avLst/>
          </a:prstGeom>
        </p:spPr>
      </p:pic>
    </p:spTree>
    <p:extLst>
      <p:ext uri="{BB962C8B-B14F-4D97-AF65-F5344CB8AC3E}">
        <p14:creationId xmlns:p14="http://schemas.microsoft.com/office/powerpoint/2010/main" val="2039425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2.</a:t>
            </a:r>
            <a:r>
              <a:rPr lang="en-US" dirty="0" smtClean="0"/>
              <a:t>4.</a:t>
            </a:r>
            <a:r>
              <a:rPr lang="ru-RU" dirty="0" smtClean="0"/>
              <a:t> </a:t>
            </a:r>
            <a:r>
              <a:rPr lang="en-US" dirty="0"/>
              <a:t>Inserting Rows with Null Values</a:t>
            </a:r>
          </a:p>
        </p:txBody>
      </p:sp>
      <p:sp>
        <p:nvSpPr>
          <p:cNvPr id="7" name="Text Placeholder 2"/>
          <p:cNvSpPr>
            <a:spLocks noGrp="1"/>
          </p:cNvSpPr>
          <p:nvPr>
            <p:ph idx="1"/>
          </p:nvPr>
        </p:nvSpPr>
        <p:spPr/>
        <p:txBody>
          <a:bodyPr/>
          <a:lstStyle/>
          <a:p>
            <a:pPr lvl="0"/>
            <a:endParaRPr lang="en-US" sz="2400" dirty="0" smtClean="0"/>
          </a:p>
          <a:p>
            <a:r>
              <a:rPr lang="en-US" sz="2400" dirty="0"/>
              <a:t>Implicit method: Omit the column from the column list</a:t>
            </a:r>
            <a:r>
              <a:rPr lang="en-US" sz="2400" dirty="0" smtClean="0"/>
              <a:t>.</a:t>
            </a:r>
            <a:endParaRPr lang="en-US" sz="2400" dirty="0"/>
          </a:p>
          <a:p>
            <a:pPr lvl="0"/>
            <a:endParaRPr lang="en-US" sz="2400" dirty="0" smtClean="0"/>
          </a:p>
          <a:p>
            <a:endParaRPr lang="en-US" sz="2400" dirty="0" smtClean="0"/>
          </a:p>
          <a:p>
            <a:endParaRPr lang="en-US" sz="2400" dirty="0" smtClean="0"/>
          </a:p>
          <a:p>
            <a:pPr lvl="0"/>
            <a:r>
              <a:rPr lang="en-US" sz="2400" dirty="0"/>
              <a:t>Explicit method: Specify the NULL keyword in the VALUES clause.</a:t>
            </a:r>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5" name="Picture 3" descr="p3.jpeg"/>
          <p:cNvPicPr>
            <a:picLocks noChangeAspect="1"/>
          </p:cNvPicPr>
          <p:nvPr/>
        </p:nvPicPr>
        <p:blipFill>
          <a:blip r:embed="rId3" cstate="print"/>
          <a:stretch>
            <a:fillRect/>
          </a:stretch>
        </p:blipFill>
        <p:spPr>
          <a:xfrm>
            <a:off x="411480" y="2022565"/>
            <a:ext cx="7620000" cy="1243584"/>
          </a:xfrm>
          <a:prstGeom prst="rect">
            <a:avLst/>
          </a:prstGeom>
        </p:spPr>
      </p:pic>
      <p:pic>
        <p:nvPicPr>
          <p:cNvPr id="8" name="Picture 4" descr="p4.jpeg"/>
          <p:cNvPicPr>
            <a:picLocks noChangeAspect="1"/>
          </p:cNvPicPr>
          <p:nvPr/>
        </p:nvPicPr>
        <p:blipFill>
          <a:blip r:embed="rId4" cstate="print"/>
          <a:stretch>
            <a:fillRect/>
          </a:stretch>
        </p:blipFill>
        <p:spPr>
          <a:xfrm>
            <a:off x="411480" y="4149634"/>
            <a:ext cx="7620000" cy="950976"/>
          </a:xfrm>
          <a:prstGeom prst="rect">
            <a:avLst/>
          </a:prstGeom>
        </p:spPr>
      </p:pic>
    </p:spTree>
    <p:extLst>
      <p:ext uri="{BB962C8B-B14F-4D97-AF65-F5344CB8AC3E}">
        <p14:creationId xmlns:p14="http://schemas.microsoft.com/office/powerpoint/2010/main" val="854680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2.</a:t>
            </a:r>
            <a:r>
              <a:rPr lang="en-US" dirty="0" smtClean="0"/>
              <a:t>5.</a:t>
            </a:r>
            <a:r>
              <a:rPr lang="ru-RU" dirty="0" smtClean="0"/>
              <a:t> </a:t>
            </a:r>
            <a:r>
              <a:rPr lang="en-US" dirty="0"/>
              <a:t>Inserting Special Values</a:t>
            </a:r>
          </a:p>
        </p:txBody>
      </p:sp>
      <p:sp>
        <p:nvSpPr>
          <p:cNvPr id="7" name="Text Placeholder 2"/>
          <p:cNvSpPr>
            <a:spLocks noGrp="1"/>
          </p:cNvSpPr>
          <p:nvPr>
            <p:ph idx="1"/>
          </p:nvPr>
        </p:nvSpPr>
        <p:spPr/>
        <p:txBody>
          <a:bodyPr/>
          <a:lstStyle/>
          <a:p>
            <a:pPr lvl="0"/>
            <a:endParaRPr lang="en-US" sz="2400" dirty="0" smtClean="0"/>
          </a:p>
          <a:p>
            <a:r>
              <a:rPr lang="en-US" sz="2400" dirty="0"/>
              <a:t>The SYSDATE function records the current date and time.</a:t>
            </a:r>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6" name="Picture 3" descr="p5.jpeg"/>
          <p:cNvPicPr>
            <a:picLocks noChangeAspect="1"/>
          </p:cNvPicPr>
          <p:nvPr/>
        </p:nvPicPr>
        <p:blipFill>
          <a:blip r:embed="rId3" cstate="print"/>
          <a:stretch>
            <a:fillRect/>
          </a:stretch>
        </p:blipFill>
        <p:spPr>
          <a:xfrm>
            <a:off x="372291" y="2076994"/>
            <a:ext cx="7967429" cy="3657600"/>
          </a:xfrm>
          <a:prstGeom prst="rect">
            <a:avLst/>
          </a:prstGeom>
        </p:spPr>
      </p:pic>
    </p:spTree>
    <p:extLst>
      <p:ext uri="{BB962C8B-B14F-4D97-AF65-F5344CB8AC3E}">
        <p14:creationId xmlns:p14="http://schemas.microsoft.com/office/powerpoint/2010/main" val="803560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2.</a:t>
            </a:r>
            <a:r>
              <a:rPr lang="en-US" dirty="0" smtClean="0"/>
              <a:t>6.</a:t>
            </a:r>
            <a:r>
              <a:rPr lang="ru-RU" dirty="0" smtClean="0"/>
              <a:t> </a:t>
            </a:r>
            <a:r>
              <a:rPr lang="en-US" dirty="0"/>
              <a:t>Using a </a:t>
            </a:r>
            <a:r>
              <a:rPr lang="en-US" dirty="0" err="1"/>
              <a:t>Subquery</a:t>
            </a:r>
            <a:r>
              <a:rPr lang="en-US" dirty="0"/>
              <a:t> in an INSERT Statement</a:t>
            </a:r>
          </a:p>
        </p:txBody>
      </p:sp>
      <p:sp>
        <p:nvSpPr>
          <p:cNvPr id="7" name="Text Placeholder 2"/>
          <p:cNvSpPr>
            <a:spLocks noGrp="1"/>
          </p:cNvSpPr>
          <p:nvPr>
            <p:ph idx="1"/>
          </p:nvPr>
        </p:nvSpPr>
        <p:spPr/>
        <p:txBody>
          <a:bodyPr/>
          <a:lstStyle/>
          <a:p>
            <a:pPr lvl="0"/>
            <a:endParaRPr lang="en-US" sz="2400" dirty="0" smtClean="0"/>
          </a:p>
          <a:p>
            <a:r>
              <a:rPr lang="en-US" sz="2400" dirty="0" smtClean="0"/>
              <a:t>You can use </a:t>
            </a:r>
            <a:r>
              <a:rPr lang="en-US" sz="2400" dirty="0" err="1" smtClean="0"/>
              <a:t>subquery</a:t>
            </a:r>
            <a:r>
              <a:rPr lang="en-US" sz="2400" dirty="0" smtClean="0"/>
              <a:t> instead of enumerating of columns.</a:t>
            </a:r>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5" name="Content Placeholder 3" descr="d3.jpeg"/>
          <p:cNvPicPr>
            <a:picLocks noChangeAspect="1"/>
          </p:cNvPicPr>
          <p:nvPr/>
        </p:nvPicPr>
        <p:blipFill>
          <a:blip r:embed="rId3" cstate="print"/>
          <a:stretch>
            <a:fillRect/>
          </a:stretch>
        </p:blipFill>
        <p:spPr>
          <a:xfrm>
            <a:off x="363583" y="2026920"/>
            <a:ext cx="8420391" cy="3581400"/>
          </a:xfrm>
          <a:prstGeom prst="rect">
            <a:avLst/>
          </a:prstGeom>
        </p:spPr>
      </p:pic>
    </p:spTree>
    <p:extLst>
      <p:ext uri="{BB962C8B-B14F-4D97-AF65-F5344CB8AC3E}">
        <p14:creationId xmlns:p14="http://schemas.microsoft.com/office/powerpoint/2010/main" val="3220878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smtClean="0"/>
              <a:t>2.</a:t>
            </a:r>
            <a:r>
              <a:rPr lang="en-US" dirty="0" smtClean="0"/>
              <a:t>7.</a:t>
            </a:r>
            <a:r>
              <a:rPr lang="ru-RU" dirty="0" smtClean="0"/>
              <a:t> </a:t>
            </a:r>
            <a:r>
              <a:rPr lang="en-US" dirty="0"/>
              <a:t>Using the WITH CHECK OPTION Keyword on DML Statements</a:t>
            </a:r>
          </a:p>
        </p:txBody>
      </p:sp>
      <p:sp>
        <p:nvSpPr>
          <p:cNvPr id="7" name="Text Placeholder 2"/>
          <p:cNvSpPr>
            <a:spLocks noGrp="1"/>
          </p:cNvSpPr>
          <p:nvPr>
            <p:ph idx="1"/>
          </p:nvPr>
        </p:nvSpPr>
        <p:spPr/>
        <p:txBody>
          <a:bodyPr/>
          <a:lstStyle/>
          <a:p>
            <a:pPr lvl="0"/>
            <a:endParaRPr lang="en-US" sz="2400" dirty="0" smtClean="0"/>
          </a:p>
          <a:p>
            <a:pPr lvl="0"/>
            <a:r>
              <a:rPr lang="en-US" sz="2400" dirty="0"/>
              <a:t>A </a:t>
            </a:r>
            <a:r>
              <a:rPr lang="en-US" sz="2400" dirty="0" err="1"/>
              <a:t>subquery</a:t>
            </a:r>
            <a:r>
              <a:rPr lang="en-US" sz="2400" dirty="0"/>
              <a:t> is used to identify the table and columns of the DML statement.</a:t>
            </a:r>
            <a:endParaRPr lang="ru-RU" sz="2400" dirty="0"/>
          </a:p>
          <a:p>
            <a:pPr lvl="0"/>
            <a:r>
              <a:rPr lang="en-US" sz="2400" dirty="0"/>
              <a:t>The WITH CHECK OPTION keyword prohibits you from changing rows that are not in the </a:t>
            </a:r>
            <a:r>
              <a:rPr lang="en-US" sz="2400" dirty="0" err="1"/>
              <a:t>subquery</a:t>
            </a:r>
            <a:r>
              <a:rPr lang="en-US" sz="2400" dirty="0"/>
              <a:t>.</a:t>
            </a:r>
          </a:p>
          <a:p>
            <a:pPr lvl="0"/>
            <a:endParaRPr lang="ru-RU" sz="2400" dirty="0"/>
          </a:p>
          <a:p>
            <a:pPr marL="0" lvl="0" indent="0">
              <a:buNone/>
            </a:pPr>
            <a:endParaRPr lang="ru-RU" sz="2400" dirty="0"/>
          </a:p>
          <a:p>
            <a:endParaRPr lang="en-US" sz="2400" dirty="0" smtClean="0"/>
          </a:p>
          <a:p>
            <a:pPr lvl="0"/>
            <a:endParaRPr lang="en-US" sz="2400" dirty="0"/>
          </a:p>
          <a:p>
            <a:endParaRPr lang="ru-RU" sz="2400" dirty="0"/>
          </a:p>
          <a:p>
            <a:pPr lvl="0"/>
            <a:endParaRPr lang="en-US" sz="2400" dirty="0"/>
          </a:p>
        </p:txBody>
      </p:sp>
      <p:pic>
        <p:nvPicPr>
          <p:cNvPr id="6" name="Picture 3" descr="d4.jpeg"/>
          <p:cNvPicPr>
            <a:picLocks noChangeAspect="1"/>
          </p:cNvPicPr>
          <p:nvPr/>
        </p:nvPicPr>
        <p:blipFill>
          <a:blip r:embed="rId3" cstate="print"/>
          <a:stretch>
            <a:fillRect/>
          </a:stretch>
        </p:blipFill>
        <p:spPr>
          <a:xfrm>
            <a:off x="335280" y="3235234"/>
            <a:ext cx="8085588" cy="2600325"/>
          </a:xfrm>
          <a:prstGeom prst="rect">
            <a:avLst/>
          </a:prstGeom>
        </p:spPr>
      </p:pic>
    </p:spTree>
    <p:extLst>
      <p:ext uri="{BB962C8B-B14F-4D97-AF65-F5344CB8AC3E}">
        <p14:creationId xmlns:p14="http://schemas.microsoft.com/office/powerpoint/2010/main" val="3529203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Cracker_EDU_Template_2013">
  <a:themeElements>
    <a:clrScheme name="NC 2">
      <a:dk1>
        <a:srgbClr val="464646"/>
      </a:dk1>
      <a:lt1>
        <a:srgbClr val="FFFFFF"/>
      </a:lt1>
      <a:dk2>
        <a:srgbClr val="0079C1"/>
      </a:dk2>
      <a:lt2>
        <a:srgbClr val="EEECE1"/>
      </a:lt2>
      <a:accent1>
        <a:srgbClr val="0079C1"/>
      </a:accent1>
      <a:accent2>
        <a:srgbClr val="C0504D"/>
      </a:accent2>
      <a:accent3>
        <a:srgbClr val="9BBB59"/>
      </a:accent3>
      <a:accent4>
        <a:srgbClr val="8064A2"/>
      </a:accent4>
      <a:accent5>
        <a:srgbClr val="40B8FF"/>
      </a:accent5>
      <a:accent6>
        <a:srgbClr val="F3BA47"/>
      </a:accent6>
      <a:hlink>
        <a:srgbClr val="0079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8E3FB"/>
        </a:solidFill>
        <a:ln>
          <a:noFill/>
        </a:ln>
        <a:effectLst/>
      </a:spPr>
      <a:bodyPr lIns="72000" tIns="72000" rIns="72000" bIns="72000" rtlCol="0" anchor="ctr">
        <a:normAutofit/>
      </a:bodyPr>
      <a:lstStyle>
        <a:defPPr algn="ctr">
          <a:defRPr dirty="0" smtClean="0">
            <a:solidFill>
              <a:srgbClr val="464646"/>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err="1" smtClean="0">
            <a:solidFill>
              <a:schemeClr val="bg1">
                <a:lumMod val="7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NetCracker_EDU_Template_2013</Template>
  <TotalTime>2375</TotalTime>
  <Words>635</Words>
  <Application>Microsoft Office PowerPoint</Application>
  <PresentationFormat>On-screen Show (4:3)</PresentationFormat>
  <Paragraphs>188</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NetCracker_EDU_Template_2013</vt:lpstr>
      <vt:lpstr>Лекции по Oracle SQL Колесников Сергей, инженер-разработчик NetCracker</vt:lpstr>
      <vt:lpstr>Part 2. DML operators</vt:lpstr>
      <vt:lpstr>2.1. Data Manipulation Language</vt:lpstr>
      <vt:lpstr>2.2. The INSERT Statement Syntax</vt:lpstr>
      <vt:lpstr>2.3. Inserting New Rows</vt:lpstr>
      <vt:lpstr>2.4. Inserting Rows with Null Values</vt:lpstr>
      <vt:lpstr>2.5. Inserting Special Values</vt:lpstr>
      <vt:lpstr>2.6. Using a Subquery in an INSERT Statement</vt:lpstr>
      <vt:lpstr>2.7. Using the WITH CHECK OPTION Keyword on DML Statements</vt:lpstr>
      <vt:lpstr>2.8. The UPDATE Statement Syntax</vt:lpstr>
      <vt:lpstr>2.9. Updating Rows in a Table</vt:lpstr>
      <vt:lpstr>2.10. Updating Two Columns with a Subquery</vt:lpstr>
      <vt:lpstr>2.11. The DELETE Statement</vt:lpstr>
      <vt:lpstr>2.12. Explicit Default Feature</vt:lpstr>
      <vt:lpstr>2.13. The MERGE Statement</vt:lpstr>
      <vt:lpstr>2.14. MERGE Statement Syntax</vt:lpstr>
      <vt:lpstr>2.15. Delete clause in merge statement</vt:lpstr>
      <vt:lpstr>2.16. INSERT ALL Operator</vt:lpstr>
      <vt:lpstr>2.17. INSERT FIRST|ALL WHEN Operator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Лекции по Java SE Колесников Сергей, инженер-разработчик NetCracker</dc:title>
  <dc:creator>User</dc:creator>
  <cp:lastModifiedBy>Alexey Evdokimov</cp:lastModifiedBy>
  <cp:revision>78</cp:revision>
  <dcterms:created xsi:type="dcterms:W3CDTF">2013-09-06T16:52:18Z</dcterms:created>
  <dcterms:modified xsi:type="dcterms:W3CDTF">2014-07-23T19:16:07Z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