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57" d="100"/>
          <a:sy n="5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451D-2DE4-48A1-B0AA-CFC6C61A563C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08D5-0A1B-404B-8451-89C8D1AA7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67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451D-2DE4-48A1-B0AA-CFC6C61A563C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08D5-0A1B-404B-8451-89C8D1AA7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52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451D-2DE4-48A1-B0AA-CFC6C61A563C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08D5-0A1B-404B-8451-89C8D1AA7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85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451D-2DE4-48A1-B0AA-CFC6C61A563C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08D5-0A1B-404B-8451-89C8D1AA7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18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451D-2DE4-48A1-B0AA-CFC6C61A563C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08D5-0A1B-404B-8451-89C8D1AA7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41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451D-2DE4-48A1-B0AA-CFC6C61A563C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08D5-0A1B-404B-8451-89C8D1AA7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62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451D-2DE4-48A1-B0AA-CFC6C61A563C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08D5-0A1B-404B-8451-89C8D1AA7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33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451D-2DE4-48A1-B0AA-CFC6C61A563C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08D5-0A1B-404B-8451-89C8D1AA7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0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451D-2DE4-48A1-B0AA-CFC6C61A563C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08D5-0A1B-404B-8451-89C8D1AA7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81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451D-2DE4-48A1-B0AA-CFC6C61A563C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08D5-0A1B-404B-8451-89C8D1AA7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99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451D-2DE4-48A1-B0AA-CFC6C61A563C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08D5-0A1B-404B-8451-89C8D1AA7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84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451D-2DE4-48A1-B0AA-CFC6C61A563C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E08D5-0A1B-404B-8451-89C8D1AA7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83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995082" y="4442761"/>
            <a:ext cx="9897036" cy="2291747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SSA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995082" y="0"/>
            <a:ext cx="9897036" cy="4442761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801905" y="336176"/>
            <a:ext cx="892917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/>
              <a:t>Регулярные грамматики</a:t>
            </a:r>
          </a:p>
          <a:p>
            <a:r>
              <a:rPr lang="ru-RU" dirty="0"/>
              <a:t>	-	задают языки, распознаваемые конечными </a:t>
            </a:r>
            <a:r>
              <a:rPr lang="ru-RU" dirty="0" smtClean="0"/>
              <a:t>автоматами</a:t>
            </a:r>
            <a:endParaRPr lang="ru-RU" dirty="0"/>
          </a:p>
          <a:p>
            <a:r>
              <a:rPr lang="ru-RU" dirty="0" smtClean="0"/>
              <a:t>Определение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Применение на практике</a:t>
            </a:r>
            <a:r>
              <a:rPr lang="en-US" dirty="0" smtClean="0"/>
              <a:t>:</a:t>
            </a:r>
            <a:r>
              <a:rPr lang="ru-RU" dirty="0" smtClean="0"/>
              <a:t> регулярные выражения</a:t>
            </a:r>
            <a:r>
              <a:rPr lang="en-US" dirty="0" smtClean="0"/>
              <a:t> </a:t>
            </a:r>
            <a:endParaRPr lang="ru-RU" dirty="0"/>
          </a:p>
          <a:p>
            <a:r>
              <a:rPr lang="ru-RU" u="sng" dirty="0"/>
              <a:t>КС-грамматики</a:t>
            </a:r>
          </a:p>
          <a:p>
            <a:r>
              <a:rPr lang="ru-RU" dirty="0"/>
              <a:t>	-	задают языки, распознаваемые </a:t>
            </a:r>
            <a:r>
              <a:rPr lang="ru-RU" dirty="0" smtClean="0"/>
              <a:t>магазинными автоматами</a:t>
            </a:r>
            <a:endParaRPr lang="ru-RU" dirty="0"/>
          </a:p>
          <a:p>
            <a:r>
              <a:rPr lang="ru-RU" dirty="0" smtClean="0"/>
              <a:t>Определение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Применение на практике</a:t>
            </a:r>
            <a:r>
              <a:rPr lang="en-US" dirty="0" smtClean="0"/>
              <a:t>:</a:t>
            </a:r>
            <a:r>
              <a:rPr lang="ru-RU" dirty="0" smtClean="0"/>
              <a:t> синтаксический анализ языков программирования</a:t>
            </a:r>
            <a:r>
              <a:rPr lang="en-US" dirty="0" smtClean="0"/>
              <a:t>, </a:t>
            </a:r>
          </a:p>
          <a:p>
            <a:r>
              <a:rPr lang="ru-RU" smtClean="0"/>
              <a:t>верификация симметричных интерфейсов</a:t>
            </a:r>
            <a:r>
              <a:rPr lang="en-US" dirty="0" smtClean="0"/>
              <a:t>, </a:t>
            </a:r>
            <a:r>
              <a:rPr lang="ru-RU" dirty="0" smtClean="0"/>
              <a:t>протоколов связи </a:t>
            </a: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говоришь про язык Дика)</a:t>
            </a:r>
            <a:endParaRPr lang="ru-RU" dirty="0"/>
          </a:p>
          <a:p>
            <a:endParaRPr lang="ru-RU" dirty="0"/>
          </a:p>
          <a:p>
            <a:r>
              <a:rPr lang="ru-RU" u="sng" dirty="0"/>
              <a:t>КЗ-грамматики</a:t>
            </a:r>
          </a:p>
          <a:p>
            <a:r>
              <a:rPr lang="ru-RU" dirty="0"/>
              <a:t>	- 	задают языки, распознаваемые линейно ограниченными автоматами</a:t>
            </a:r>
          </a:p>
          <a:p>
            <a:r>
              <a:rPr lang="ru-RU" u="sng" dirty="0"/>
              <a:t>Грамматики общего типа</a:t>
            </a:r>
          </a:p>
          <a:p>
            <a:r>
              <a:rPr lang="ru-RU" dirty="0"/>
              <a:t>	-	задают рекурсивно-перечислимые языки</a:t>
            </a:r>
          </a:p>
          <a:p>
            <a:endParaRPr lang="ru-RU" dirty="0"/>
          </a:p>
        </p:txBody>
      </p:sp>
      <p:sp>
        <p:nvSpPr>
          <p:cNvPr id="7" name="Левая круглая скобка 6"/>
          <p:cNvSpPr/>
          <p:nvPr/>
        </p:nvSpPr>
        <p:spPr>
          <a:xfrm>
            <a:off x="1748117" y="336177"/>
            <a:ext cx="53788" cy="270211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 rot="16200000">
            <a:off x="31658" y="1594854"/>
            <a:ext cx="29482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Наиболее исследованные классы грамматик</a:t>
            </a:r>
            <a:r>
              <a:rPr lang="en-US" sz="1100" dirty="0" smtClean="0"/>
              <a:t>, </a:t>
            </a:r>
            <a:endParaRPr lang="ru-RU" sz="1100" dirty="0" smtClean="0"/>
          </a:p>
          <a:p>
            <a:r>
              <a:rPr lang="ru-RU" sz="1100" dirty="0" smtClean="0"/>
              <a:t>применяемых на практике</a:t>
            </a:r>
            <a:endParaRPr lang="ru-RU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496235" y="1439298"/>
            <a:ext cx="4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^n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^n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408992" y="3038290"/>
            <a:ext cx="4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^n</a:t>
            </a:r>
            <a:r>
              <a:rPr lang="en-US" dirty="0" smtClean="0"/>
              <a:t> </a:t>
            </a:r>
            <a:r>
              <a:rPr lang="en-US" dirty="0" err="1" smtClean="0"/>
              <a:t>b^n</a:t>
            </a:r>
            <a:r>
              <a:rPr lang="en-US" dirty="0" smtClean="0"/>
              <a:t> </a:t>
            </a:r>
            <a:r>
              <a:rPr lang="en-US" dirty="0" err="1" smtClean="0"/>
              <a:t>c^n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280849" y="-33157"/>
            <a:ext cx="410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Элементы теории формальных языков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80849" y="4442761"/>
            <a:ext cx="328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Элементы теории компиляции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930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</Words>
  <Application>Microsoft Office PowerPoint</Application>
  <PresentationFormat>Широкоэкранный</PresentationFormat>
  <Paragraphs>21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ICPC-NB-XX</dc:creator>
  <cp:lastModifiedBy>ICPC-NB-XX</cp:lastModifiedBy>
  <cp:revision>2</cp:revision>
  <dcterms:created xsi:type="dcterms:W3CDTF">2022-06-21T06:56:11Z</dcterms:created>
  <dcterms:modified xsi:type="dcterms:W3CDTF">2022-06-21T07:09:43Z</dcterms:modified>
</cp:coreProperties>
</file>