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5BD21-E00F-4EB3-B676-A617370929E2}" v="1204" dt="2023-11-02T21:20:34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9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3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6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7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0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8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24" Type="http://schemas.openxmlformats.org/officeDocument/2006/relationships/image" Target="../media/image27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26.png"/><Relationship Id="rId28" Type="http://schemas.openxmlformats.org/officeDocument/2006/relationships/image" Target="../media/image32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31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34" Type="http://schemas.openxmlformats.org/officeDocument/2006/relationships/image" Target="../media/image38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24" Type="http://schemas.openxmlformats.org/officeDocument/2006/relationships/image" Target="../media/image27.png"/><Relationship Id="rId32" Type="http://schemas.openxmlformats.org/officeDocument/2006/relationships/image" Target="../media/image36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26.png"/><Relationship Id="rId28" Type="http://schemas.openxmlformats.org/officeDocument/2006/relationships/image" Target="../media/image32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31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8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0.png"/><Relationship Id="rId21" Type="http://schemas.openxmlformats.org/officeDocument/2006/relationships/image" Target="../media/image23.png"/><Relationship Id="rId34" Type="http://schemas.openxmlformats.org/officeDocument/2006/relationships/image" Target="../media/image39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3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24" Type="http://schemas.openxmlformats.org/officeDocument/2006/relationships/image" Target="../media/image27.png"/><Relationship Id="rId32" Type="http://schemas.openxmlformats.org/officeDocument/2006/relationships/image" Target="../media/image36.png"/><Relationship Id="rId37" Type="http://schemas.openxmlformats.org/officeDocument/2006/relationships/image" Target="../media/image4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26.png"/><Relationship Id="rId28" Type="http://schemas.openxmlformats.org/officeDocument/2006/relationships/image" Target="../media/image32.png"/><Relationship Id="rId36" Type="http://schemas.openxmlformats.org/officeDocument/2006/relationships/image" Target="../media/image41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31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40.png"/><Relationship Id="rId8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0.png"/><Relationship Id="rId39" Type="http://schemas.openxmlformats.org/officeDocument/2006/relationships/image" Target="../media/image44.png"/><Relationship Id="rId21" Type="http://schemas.openxmlformats.org/officeDocument/2006/relationships/image" Target="../media/image23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3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24" Type="http://schemas.openxmlformats.org/officeDocument/2006/relationships/image" Target="../media/image27.png"/><Relationship Id="rId32" Type="http://schemas.openxmlformats.org/officeDocument/2006/relationships/image" Target="../media/image36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26.png"/><Relationship Id="rId28" Type="http://schemas.openxmlformats.org/officeDocument/2006/relationships/image" Target="../media/image32.png"/><Relationship Id="rId36" Type="http://schemas.openxmlformats.org/officeDocument/2006/relationships/image" Target="../media/image41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31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40.png"/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0.png"/><Relationship Id="rId39" Type="http://schemas.openxmlformats.org/officeDocument/2006/relationships/image" Target="../media/image44.png"/><Relationship Id="rId21" Type="http://schemas.openxmlformats.org/officeDocument/2006/relationships/image" Target="../media/image23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24" Type="http://schemas.openxmlformats.org/officeDocument/2006/relationships/image" Target="../media/image27.png"/><Relationship Id="rId32" Type="http://schemas.openxmlformats.org/officeDocument/2006/relationships/image" Target="../media/image36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45" Type="http://schemas.openxmlformats.org/officeDocument/2006/relationships/image" Target="../media/image50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26.png"/><Relationship Id="rId28" Type="http://schemas.openxmlformats.org/officeDocument/2006/relationships/image" Target="../media/image32.png"/><Relationship Id="rId36" Type="http://schemas.openxmlformats.org/officeDocument/2006/relationships/image" Target="../media/image41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31" Type="http://schemas.openxmlformats.org/officeDocument/2006/relationships/image" Target="../media/image35.png"/><Relationship Id="rId44" Type="http://schemas.openxmlformats.org/officeDocument/2006/relationships/image" Target="../media/image49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20" Type="http://schemas.openxmlformats.org/officeDocument/2006/relationships/image" Target="../media/image22.png"/><Relationship Id="rId41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0.png"/><Relationship Id="rId39" Type="http://schemas.openxmlformats.org/officeDocument/2006/relationships/image" Target="../media/image44.png"/><Relationship Id="rId21" Type="http://schemas.openxmlformats.org/officeDocument/2006/relationships/image" Target="../media/image23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47" Type="http://schemas.openxmlformats.org/officeDocument/2006/relationships/image" Target="../media/image5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24" Type="http://schemas.openxmlformats.org/officeDocument/2006/relationships/image" Target="../media/image27.png"/><Relationship Id="rId32" Type="http://schemas.openxmlformats.org/officeDocument/2006/relationships/image" Target="../media/image36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45" Type="http://schemas.openxmlformats.org/officeDocument/2006/relationships/image" Target="../media/image51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26.png"/><Relationship Id="rId28" Type="http://schemas.openxmlformats.org/officeDocument/2006/relationships/image" Target="../media/image32.png"/><Relationship Id="rId36" Type="http://schemas.openxmlformats.org/officeDocument/2006/relationships/image" Target="../media/image41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31" Type="http://schemas.openxmlformats.org/officeDocument/2006/relationships/image" Target="../media/image35.png"/><Relationship Id="rId44" Type="http://schemas.openxmlformats.org/officeDocument/2006/relationships/image" Target="../media/image50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48" Type="http://schemas.openxmlformats.org/officeDocument/2006/relationships/image" Target="../media/image54.png"/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3.png"/><Relationship Id="rId46" Type="http://schemas.openxmlformats.org/officeDocument/2006/relationships/image" Target="../media/image52.png"/><Relationship Id="rId20" Type="http://schemas.openxmlformats.org/officeDocument/2006/relationships/image" Target="../media/image22.png"/><Relationship Id="rId41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0.png"/><Relationship Id="rId39" Type="http://schemas.openxmlformats.org/officeDocument/2006/relationships/image" Target="../media/image44.png"/><Relationship Id="rId21" Type="http://schemas.openxmlformats.org/officeDocument/2006/relationships/image" Target="../media/image23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9" Type="http://schemas.openxmlformats.org/officeDocument/2006/relationships/image" Target="../media/image33.png"/><Relationship Id="rId11" Type="http://schemas.openxmlformats.org/officeDocument/2006/relationships/image" Target="../media/image12.png"/><Relationship Id="rId24" Type="http://schemas.openxmlformats.org/officeDocument/2006/relationships/image" Target="../media/image27.png"/><Relationship Id="rId32" Type="http://schemas.openxmlformats.org/officeDocument/2006/relationships/image" Target="../media/image36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45" Type="http://schemas.openxmlformats.org/officeDocument/2006/relationships/image" Target="../media/image51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26.png"/><Relationship Id="rId28" Type="http://schemas.openxmlformats.org/officeDocument/2006/relationships/image" Target="../media/image32.png"/><Relationship Id="rId36" Type="http://schemas.openxmlformats.org/officeDocument/2006/relationships/image" Target="../media/image41.png"/><Relationship Id="rId49" Type="http://schemas.openxmlformats.org/officeDocument/2006/relationships/image" Target="../media/image56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31" Type="http://schemas.openxmlformats.org/officeDocument/2006/relationships/image" Target="../media/image35.png"/><Relationship Id="rId44" Type="http://schemas.openxmlformats.org/officeDocument/2006/relationships/image" Target="../media/image50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48" Type="http://schemas.openxmlformats.org/officeDocument/2006/relationships/image" Target="../media/image55.png"/><Relationship Id="rId8" Type="http://schemas.openxmlformats.org/officeDocument/2006/relationships/image" Target="../media/image9.png"/><Relationship Id="rId51" Type="http://schemas.openxmlformats.org/officeDocument/2006/relationships/image" Target="../media/image58.png"/><Relationship Id="rId3" Type="http://schemas.openxmlformats.org/officeDocument/2006/relationships/image" Target="../media/image3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3.png"/><Relationship Id="rId46" Type="http://schemas.openxmlformats.org/officeDocument/2006/relationships/image" Target="../media/image53.png"/><Relationship Id="rId20" Type="http://schemas.openxmlformats.org/officeDocument/2006/relationships/image" Target="../media/image22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24" Type="http://schemas.openxmlformats.org/officeDocument/2006/relationships/image" Target="../media/image26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24" Type="http://schemas.openxmlformats.org/officeDocument/2006/relationships/image" Target="../media/image26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7451-B1C1-D8B3-4C42-388AB164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218066" cy="2770961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latin typeface="Sitka Heading"/>
                <a:cs typeface="Calibri Light"/>
              </a:rPr>
              <a:t>Rook endgames – similar problems</a:t>
            </a:r>
          </a:p>
        </p:txBody>
      </p:sp>
      <p:pic>
        <p:nvPicPr>
          <p:cNvPr id="17" name="Picture 16" descr="Chess pawn with a shadow of a king">
            <a:extLst>
              <a:ext uri="{FF2B5EF4-FFF2-40B4-BE49-F238E27FC236}">
                <a16:creationId xmlns:a16="http://schemas.microsoft.com/office/drawing/2014/main" id="{37016945-1CFD-EE80-F899-C0CACF2F3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84" r="11516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32BE8E-8B9D-A51D-3B2C-F019A268CC86}"/>
              </a:ext>
            </a:extLst>
          </p:cNvPr>
          <p:cNvSpPr txBox="1"/>
          <p:nvPr/>
        </p:nvSpPr>
        <p:spPr>
          <a:xfrm>
            <a:off x="5989482" y="5047225"/>
            <a:ext cx="54241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err="1">
                <a:latin typeface="Georgia Pro"/>
                <a:cs typeface="Calibri"/>
              </a:rPr>
              <a:t>Žiga</a:t>
            </a:r>
            <a:r>
              <a:rPr lang="en-GB" sz="2000" dirty="0">
                <a:latin typeface="Georgia Pro"/>
                <a:cs typeface="Calibri"/>
              </a:rPr>
              <a:t> Medved, Bachelor thesis</a:t>
            </a:r>
            <a:endParaRPr lang="en-GB" sz="2000" dirty="0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23075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4" y="1026648"/>
            <a:ext cx="2667036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Georgia Pro"/>
                <a:cs typeface="Calibri Light"/>
              </a:rPr>
              <a:t>Example </a:t>
            </a:r>
            <a:r>
              <a:rPr lang="en-US" sz="4000" dirty="0">
                <a:latin typeface="Georgia Pro"/>
                <a:ea typeface="Calibri Light"/>
                <a:cs typeface="Calibri Light"/>
              </a:rPr>
              <a:t>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8D5B-6F44-7A2B-DD3D-311C9C9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November 2,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8357-A439-13E8-6247-EFEBDB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3194942"/>
            <a:ext cx="3550957" cy="3550957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74AA0B96-53C7-371C-912A-5499ED20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40" y="889453"/>
            <a:ext cx="2546411" cy="2546411"/>
          </a:xfrm>
          <a:prstGeom prst="rect">
            <a:avLst/>
          </a:prstGeom>
        </p:spPr>
      </p:pic>
      <p:pic>
        <p:nvPicPr>
          <p:cNvPr id="20" name="Picture 19" descr="A screenshot of a game&#10;&#10;Description automatically generated">
            <a:extLst>
              <a:ext uri="{FF2B5EF4-FFF2-40B4-BE49-F238E27FC236}">
                <a16:creationId xmlns:a16="http://schemas.microsoft.com/office/drawing/2014/main" id="{DD9FA15D-F2E9-B28E-DCA3-D86C99D2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44" y="4246819"/>
            <a:ext cx="2546411" cy="2546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-363778" y="2582002"/>
            <a:ext cx="48057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700" dirty="0">
                <a:ea typeface="+mn-lt"/>
                <a:cs typeface="+mn-lt"/>
              </a:rPr>
              <a:t>Query</a:t>
            </a:r>
            <a:endParaRPr lang="en-US"/>
          </a:p>
          <a:p>
            <a:pPr algn="ctr"/>
            <a:r>
              <a:rPr lang="en-GB" sz="1700" dirty="0">
                <a:ea typeface="+mn-lt"/>
                <a:cs typeface="+mn-lt"/>
              </a:rPr>
              <a:t>r5k1/8/6PK/8/8/8/8/1R6 w - - 0 1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4821464" y="121471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9095950" y="121470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7112714" y="3503178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3244644" y="491613"/>
            <a:ext cx="4490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r3r1k1/1R3p1p/6p1/p7/8/6PP/5P2/3R2K1 w - - 0 1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7734711" y="491612"/>
            <a:ext cx="4817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2r2rk1/5p1p/p5p1/8/3R4/1P3P2/P5PP/R5K1 b - - 0 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5694515" y="3826387"/>
            <a:ext cx="48014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ea typeface="+mn-lt"/>
                <a:cs typeface="+mn-lt"/>
              </a:rPr>
              <a:t>r5k1/1R6/6PK/8/6P1/8/8/8 w - - 0 1</a:t>
            </a:r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57" y="929147"/>
            <a:ext cx="2549833" cy="2525253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0" y="4231147"/>
            <a:ext cx="2549833" cy="2508867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90" y="896375"/>
            <a:ext cx="2541639" cy="2582606"/>
          </a:xfrm>
          <a:prstGeom prst="rect">
            <a:avLst/>
          </a:prstGeom>
        </p:spPr>
      </p:pic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461B04E-7ABE-0531-7CE8-9681842F3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81" y="3198761"/>
            <a:ext cx="3557639" cy="3541252"/>
          </a:xfrm>
          <a:prstGeom prst="rect">
            <a:avLst/>
          </a:prstGeom>
        </p:spPr>
      </p:pic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4A3B6632-962A-7CF9-5A6E-4CBB5DAF3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180" y="4263923"/>
            <a:ext cx="2558026" cy="2525252"/>
          </a:xfrm>
          <a:prstGeom prst="rect">
            <a:avLst/>
          </a:prstGeom>
        </p:spPr>
      </p:pic>
      <p:pic>
        <p:nvPicPr>
          <p:cNvPr id="13" name="Picture 1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A456CB91-8292-8821-0985-2C0588E5B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890" y="912761"/>
            <a:ext cx="2541639" cy="2566220"/>
          </a:xfrm>
          <a:prstGeom prst="rect">
            <a:avLst/>
          </a:prstGeom>
        </p:spPr>
      </p:pic>
      <p:pic>
        <p:nvPicPr>
          <p:cNvPr id="14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82E5F792-A27C-400A-6E7C-6B4A5A87A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181" y="3174180"/>
            <a:ext cx="3557639" cy="354125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7A8BB71-A999-940C-4D1E-5C662A3BC1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3180" y="4255729"/>
            <a:ext cx="2558026" cy="2533446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261AE448-0F90-F9A7-F974-4601F04997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5890" y="896374"/>
            <a:ext cx="2533446" cy="2525253"/>
          </a:xfrm>
          <a:prstGeom prst="rect">
            <a:avLst/>
          </a:prstGeom>
        </p:spPr>
      </p:pic>
      <p:pic>
        <p:nvPicPr>
          <p:cNvPr id="19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ACE3BDA5-9DDE-10B3-5159-F2152A574C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181" y="3198761"/>
            <a:ext cx="3557639" cy="3565832"/>
          </a:xfrm>
          <a:prstGeom prst="rect">
            <a:avLst/>
          </a:prstGeom>
        </p:spPr>
      </p:pic>
      <p:pic>
        <p:nvPicPr>
          <p:cNvPr id="21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73473FF8-94F6-56F9-6DB4-3618CF133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5890" y="896374"/>
            <a:ext cx="2574413" cy="2590800"/>
          </a:xfrm>
          <a:prstGeom prst="rect">
            <a:avLst/>
          </a:prstGeom>
        </p:spPr>
      </p:pic>
      <p:pic>
        <p:nvPicPr>
          <p:cNvPr id="22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3DFF8925-A20E-52F7-A6F0-476B3F0F75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8857" y="904568"/>
            <a:ext cx="2549833" cy="2533446"/>
          </a:xfrm>
          <a:prstGeom prst="rect">
            <a:avLst/>
          </a:prstGeom>
        </p:spPr>
      </p:pic>
      <p:pic>
        <p:nvPicPr>
          <p:cNvPr id="25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CEE2FAC0-24F5-24CA-6E06-9755942F92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3181" y="4255730"/>
            <a:ext cx="2541639" cy="2541639"/>
          </a:xfrm>
          <a:prstGeom prst="rect">
            <a:avLst/>
          </a:prstGeom>
        </p:spPr>
      </p:pic>
      <p:pic>
        <p:nvPicPr>
          <p:cNvPr id="12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6F19B752-64D7-A2ED-3E67-0803862671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181" y="3206955"/>
            <a:ext cx="3557639" cy="3565832"/>
          </a:xfrm>
          <a:prstGeom prst="rect">
            <a:avLst/>
          </a:prstGeom>
        </p:spPr>
      </p:pic>
      <p:pic>
        <p:nvPicPr>
          <p:cNvPr id="18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D1FEDF4E-04BF-8DED-0351-AEDBADB36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18858" y="920955"/>
            <a:ext cx="2541639" cy="2533445"/>
          </a:xfrm>
          <a:prstGeom prst="rect">
            <a:avLst/>
          </a:prstGeom>
        </p:spPr>
      </p:pic>
      <p:pic>
        <p:nvPicPr>
          <p:cNvPr id="23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53F66CF-7971-D528-EEEA-AC18659FAA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3181" y="4239341"/>
            <a:ext cx="2566220" cy="2558026"/>
          </a:xfrm>
          <a:prstGeom prst="rect">
            <a:avLst/>
          </a:prstGeom>
        </p:spPr>
      </p:pic>
      <p:pic>
        <p:nvPicPr>
          <p:cNvPr id="26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61E256CB-836B-2148-17A7-A97EE12F0F9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95890" y="888181"/>
            <a:ext cx="2549833" cy="2558026"/>
          </a:xfrm>
          <a:prstGeom prst="rect">
            <a:avLst/>
          </a:prstGeom>
        </p:spPr>
      </p:pic>
      <p:pic>
        <p:nvPicPr>
          <p:cNvPr id="27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77714DF1-4906-8D0B-A9B3-AE7C01E2863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3182" y="3190568"/>
            <a:ext cx="3565832" cy="3574027"/>
          </a:xfrm>
          <a:prstGeom prst="rect">
            <a:avLst/>
          </a:prstGeom>
        </p:spPr>
      </p:pic>
      <p:pic>
        <p:nvPicPr>
          <p:cNvPr id="35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BCB8558A-B444-6D3C-A585-63083310B3C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18858" y="904567"/>
            <a:ext cx="2574413" cy="2582607"/>
          </a:xfrm>
          <a:prstGeom prst="rect">
            <a:avLst/>
          </a:prstGeom>
        </p:spPr>
      </p:pic>
      <p:pic>
        <p:nvPicPr>
          <p:cNvPr id="36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9D036582-4938-28FB-B90F-17F63D16CEF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95890" y="896373"/>
            <a:ext cx="2549832" cy="2590800"/>
          </a:xfrm>
          <a:prstGeom prst="rect">
            <a:avLst/>
          </a:prstGeom>
        </p:spPr>
      </p:pic>
      <p:pic>
        <p:nvPicPr>
          <p:cNvPr id="38" name="Picture 37" descr="A screenshot of a game&#10;&#10;Description automatically generated">
            <a:extLst>
              <a:ext uri="{FF2B5EF4-FFF2-40B4-BE49-F238E27FC236}">
                <a16:creationId xmlns:a16="http://schemas.microsoft.com/office/drawing/2014/main" id="{909EDFF3-F000-EAB8-57FC-D2E49476383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5890" y="920955"/>
            <a:ext cx="2549832" cy="2566220"/>
          </a:xfrm>
          <a:prstGeom prst="rect">
            <a:avLst/>
          </a:prstGeom>
        </p:spPr>
      </p:pic>
      <p:pic>
        <p:nvPicPr>
          <p:cNvPr id="39" name="Picture 38" descr="A screenshot of a game&#10;&#10;Description automatically generated">
            <a:extLst>
              <a:ext uri="{FF2B5EF4-FFF2-40B4-BE49-F238E27FC236}">
                <a16:creationId xmlns:a16="http://schemas.microsoft.com/office/drawing/2014/main" id="{C5BD7817-A7DB-1D5F-5232-C37F1D82C2B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03179" y="4231148"/>
            <a:ext cx="2549833" cy="2558026"/>
          </a:xfrm>
          <a:prstGeom prst="rect">
            <a:avLst/>
          </a:prstGeom>
        </p:spPr>
      </p:pic>
      <p:pic>
        <p:nvPicPr>
          <p:cNvPr id="40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5762A4C4-7CB3-B6CC-66CE-7991A19E1E2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8857" y="888180"/>
            <a:ext cx="2590800" cy="2590799"/>
          </a:xfrm>
          <a:prstGeom prst="rect">
            <a:avLst/>
          </a:prstGeom>
        </p:spPr>
      </p:pic>
      <p:pic>
        <p:nvPicPr>
          <p:cNvPr id="41" name="Picture 40" descr="A screenshot of a game&#10;&#10;Description automatically generated">
            <a:extLst>
              <a:ext uri="{FF2B5EF4-FFF2-40B4-BE49-F238E27FC236}">
                <a16:creationId xmlns:a16="http://schemas.microsoft.com/office/drawing/2014/main" id="{A92837BB-2835-6BEC-A280-6697DAE97C7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495890" y="912761"/>
            <a:ext cx="2541639" cy="2549832"/>
          </a:xfrm>
          <a:prstGeom prst="rect">
            <a:avLst/>
          </a:prstGeom>
        </p:spPr>
      </p:pic>
      <p:pic>
        <p:nvPicPr>
          <p:cNvPr id="42" name="Picture 41" descr="A screenshot of a game&#10;&#10;Description automatically generated">
            <a:extLst>
              <a:ext uri="{FF2B5EF4-FFF2-40B4-BE49-F238E27FC236}">
                <a16:creationId xmlns:a16="http://schemas.microsoft.com/office/drawing/2014/main" id="{57372E06-4234-1D5C-0C93-7EDFEFCA2BD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18857" y="888180"/>
            <a:ext cx="2582606" cy="2598993"/>
          </a:xfrm>
          <a:prstGeom prst="rect">
            <a:avLst/>
          </a:prstGeom>
        </p:spPr>
      </p:pic>
      <p:pic>
        <p:nvPicPr>
          <p:cNvPr id="43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9BF6BB3E-48B4-A000-776B-56C780AC0B4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603180" y="4263921"/>
            <a:ext cx="2525252" cy="2549833"/>
          </a:xfrm>
          <a:prstGeom prst="rect">
            <a:avLst/>
          </a:prstGeom>
        </p:spPr>
      </p:pic>
      <p:pic>
        <p:nvPicPr>
          <p:cNvPr id="44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FE2B2D48-CE9D-0EC8-E4EA-B6CC89C3CEC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3181" y="3182373"/>
            <a:ext cx="3574026" cy="3614994"/>
          </a:xfrm>
          <a:prstGeom prst="rect">
            <a:avLst/>
          </a:prstGeom>
        </p:spPr>
      </p:pic>
      <p:pic>
        <p:nvPicPr>
          <p:cNvPr id="45" name="Picture 44" descr="A screenshot of a game&#10;&#10;Description automatically generated">
            <a:extLst>
              <a:ext uri="{FF2B5EF4-FFF2-40B4-BE49-F238E27FC236}">
                <a16:creationId xmlns:a16="http://schemas.microsoft.com/office/drawing/2014/main" id="{A19C9AD5-F6CC-ACF1-85D0-82FE456A7E0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03180" y="4231148"/>
            <a:ext cx="2574413" cy="2558026"/>
          </a:xfrm>
          <a:prstGeom prst="rect">
            <a:avLst/>
          </a:prstGeom>
        </p:spPr>
      </p:pic>
      <p:pic>
        <p:nvPicPr>
          <p:cNvPr id="46" name="Picture 45" descr="A screenshot of a game&#10;&#10;Description automatically generated">
            <a:extLst>
              <a:ext uri="{FF2B5EF4-FFF2-40B4-BE49-F238E27FC236}">
                <a16:creationId xmlns:a16="http://schemas.microsoft.com/office/drawing/2014/main" id="{6EA84DAE-DE2A-E951-E040-E1194070908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18858" y="912762"/>
            <a:ext cx="2582607" cy="2574413"/>
          </a:xfrm>
          <a:prstGeom prst="rect">
            <a:avLst/>
          </a:prstGeom>
        </p:spPr>
      </p:pic>
      <p:pic>
        <p:nvPicPr>
          <p:cNvPr id="47" name="Picture 46" descr="A screenshot of a game&#10;&#10;Description automatically generated">
            <a:extLst>
              <a:ext uri="{FF2B5EF4-FFF2-40B4-BE49-F238E27FC236}">
                <a16:creationId xmlns:a16="http://schemas.microsoft.com/office/drawing/2014/main" id="{AAA57655-9014-E0D1-448B-67C01F5786D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495890" y="904567"/>
            <a:ext cx="254983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0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4" y="1026648"/>
            <a:ext cx="2912842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Georgia Pro"/>
                <a:cs typeface="Calibri Light"/>
              </a:rPr>
              <a:t>Example </a:t>
            </a:r>
            <a:r>
              <a:rPr lang="en-US" sz="4000" dirty="0">
                <a:latin typeface="Georgia Pro"/>
                <a:ea typeface="Calibri Light"/>
                <a:cs typeface="Calibri Light"/>
              </a:rPr>
              <a:t>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8D5B-6F44-7A2B-DD3D-311C9C9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November 2,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8357-A439-13E8-6247-EFEBDB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3194942"/>
            <a:ext cx="3550957" cy="3550957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74AA0B96-53C7-371C-912A-5499ED20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40" y="889453"/>
            <a:ext cx="2546411" cy="2546411"/>
          </a:xfrm>
          <a:prstGeom prst="rect">
            <a:avLst/>
          </a:prstGeom>
        </p:spPr>
      </p:pic>
      <p:pic>
        <p:nvPicPr>
          <p:cNvPr id="20" name="Picture 19" descr="A screenshot of a game&#10;&#10;Description automatically generated">
            <a:extLst>
              <a:ext uri="{FF2B5EF4-FFF2-40B4-BE49-F238E27FC236}">
                <a16:creationId xmlns:a16="http://schemas.microsoft.com/office/drawing/2014/main" id="{DD9FA15D-F2E9-B28E-DCA3-D86C99D2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44" y="4246819"/>
            <a:ext cx="2546411" cy="2546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-363778" y="2582002"/>
            <a:ext cx="48057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700" dirty="0">
                <a:ea typeface="+mn-lt"/>
                <a:cs typeface="+mn-lt"/>
              </a:rPr>
              <a:t>Query</a:t>
            </a:r>
            <a:endParaRPr lang="en-US"/>
          </a:p>
          <a:p>
            <a:pPr algn="ctr"/>
            <a:r>
              <a:rPr lang="en-GB" sz="1700" dirty="0">
                <a:ea typeface="+mn-lt"/>
                <a:cs typeface="+mn-lt"/>
              </a:rPr>
              <a:t>1r6/R3K1k1/4P3/8/8/8/8/8 w - - 0 1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4821464" y="121471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9095950" y="121470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7112714" y="3503178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3244644" y="499806"/>
            <a:ext cx="470309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1k3r2/2p3p1/1pp4p/4P3/6P1/1P5P/P7/2KR4 b - - 0 32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8209937" y="507999"/>
            <a:ext cx="4817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3k4/8/4PP2/3K4/p7/1P6/8/8 b - - 0 51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5694515" y="3826387"/>
            <a:ext cx="48014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ea typeface="+mn-lt"/>
                <a:cs typeface="+mn-lt"/>
              </a:rPr>
              <a:t>8/4K1k1/4P3/8/8/8/r7/3R4 b - - 0 1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57" y="929147"/>
            <a:ext cx="2549833" cy="2525253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0" y="4231147"/>
            <a:ext cx="2549833" cy="2508867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90" y="896375"/>
            <a:ext cx="2541639" cy="2582606"/>
          </a:xfrm>
          <a:prstGeom prst="rect">
            <a:avLst/>
          </a:prstGeom>
        </p:spPr>
      </p:pic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461B04E-7ABE-0531-7CE8-9681842F3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81" y="3198761"/>
            <a:ext cx="3557639" cy="3541252"/>
          </a:xfrm>
          <a:prstGeom prst="rect">
            <a:avLst/>
          </a:prstGeom>
        </p:spPr>
      </p:pic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4A3B6632-962A-7CF9-5A6E-4CBB5DAF3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180" y="4263923"/>
            <a:ext cx="2558026" cy="2525252"/>
          </a:xfrm>
          <a:prstGeom prst="rect">
            <a:avLst/>
          </a:prstGeom>
        </p:spPr>
      </p:pic>
      <p:pic>
        <p:nvPicPr>
          <p:cNvPr id="13" name="Picture 1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A456CB91-8292-8821-0985-2C0588E5B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890" y="912761"/>
            <a:ext cx="2541639" cy="2566220"/>
          </a:xfrm>
          <a:prstGeom prst="rect">
            <a:avLst/>
          </a:prstGeom>
        </p:spPr>
      </p:pic>
      <p:pic>
        <p:nvPicPr>
          <p:cNvPr id="14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82E5F792-A27C-400A-6E7C-6B4A5A87A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181" y="3174180"/>
            <a:ext cx="3557639" cy="354125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7A8BB71-A999-940C-4D1E-5C662A3BC1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3180" y="4255729"/>
            <a:ext cx="2558026" cy="2533446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261AE448-0F90-F9A7-F974-4601F04997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5890" y="896374"/>
            <a:ext cx="2533446" cy="2525253"/>
          </a:xfrm>
          <a:prstGeom prst="rect">
            <a:avLst/>
          </a:prstGeom>
        </p:spPr>
      </p:pic>
      <p:pic>
        <p:nvPicPr>
          <p:cNvPr id="19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ACE3BDA5-9DDE-10B3-5159-F2152A574C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181" y="3198761"/>
            <a:ext cx="3557639" cy="3565832"/>
          </a:xfrm>
          <a:prstGeom prst="rect">
            <a:avLst/>
          </a:prstGeom>
        </p:spPr>
      </p:pic>
      <p:pic>
        <p:nvPicPr>
          <p:cNvPr id="21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73473FF8-94F6-56F9-6DB4-3618CF133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5890" y="896374"/>
            <a:ext cx="2574413" cy="2590800"/>
          </a:xfrm>
          <a:prstGeom prst="rect">
            <a:avLst/>
          </a:prstGeom>
        </p:spPr>
      </p:pic>
      <p:pic>
        <p:nvPicPr>
          <p:cNvPr id="22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3DFF8925-A20E-52F7-A6F0-476B3F0F75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8857" y="904568"/>
            <a:ext cx="2549833" cy="2533446"/>
          </a:xfrm>
          <a:prstGeom prst="rect">
            <a:avLst/>
          </a:prstGeom>
        </p:spPr>
      </p:pic>
      <p:pic>
        <p:nvPicPr>
          <p:cNvPr id="25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CEE2FAC0-24F5-24CA-6E06-9755942F92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3181" y="4255730"/>
            <a:ext cx="2541639" cy="2541639"/>
          </a:xfrm>
          <a:prstGeom prst="rect">
            <a:avLst/>
          </a:prstGeom>
        </p:spPr>
      </p:pic>
      <p:pic>
        <p:nvPicPr>
          <p:cNvPr id="12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6F19B752-64D7-A2ED-3E67-0803862671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181" y="3206955"/>
            <a:ext cx="3557639" cy="3565832"/>
          </a:xfrm>
          <a:prstGeom prst="rect">
            <a:avLst/>
          </a:prstGeom>
        </p:spPr>
      </p:pic>
      <p:pic>
        <p:nvPicPr>
          <p:cNvPr id="18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D1FEDF4E-04BF-8DED-0351-AEDBADB36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18858" y="920955"/>
            <a:ext cx="2541639" cy="2533445"/>
          </a:xfrm>
          <a:prstGeom prst="rect">
            <a:avLst/>
          </a:prstGeom>
        </p:spPr>
      </p:pic>
      <p:pic>
        <p:nvPicPr>
          <p:cNvPr id="23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53F66CF-7971-D528-EEEA-AC18659FAA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3181" y="4239341"/>
            <a:ext cx="2566220" cy="2558026"/>
          </a:xfrm>
          <a:prstGeom prst="rect">
            <a:avLst/>
          </a:prstGeom>
        </p:spPr>
      </p:pic>
      <p:pic>
        <p:nvPicPr>
          <p:cNvPr id="26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61E256CB-836B-2148-17A7-A97EE12F0F9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95890" y="888181"/>
            <a:ext cx="2549833" cy="2558026"/>
          </a:xfrm>
          <a:prstGeom prst="rect">
            <a:avLst/>
          </a:prstGeom>
        </p:spPr>
      </p:pic>
      <p:pic>
        <p:nvPicPr>
          <p:cNvPr id="27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77714DF1-4906-8D0B-A9B3-AE7C01E2863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3182" y="3190568"/>
            <a:ext cx="3565832" cy="3574027"/>
          </a:xfrm>
          <a:prstGeom prst="rect">
            <a:avLst/>
          </a:prstGeom>
        </p:spPr>
      </p:pic>
      <p:pic>
        <p:nvPicPr>
          <p:cNvPr id="35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BCB8558A-B444-6D3C-A585-63083310B3C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18858" y="904567"/>
            <a:ext cx="2574413" cy="2582607"/>
          </a:xfrm>
          <a:prstGeom prst="rect">
            <a:avLst/>
          </a:prstGeom>
        </p:spPr>
      </p:pic>
      <p:pic>
        <p:nvPicPr>
          <p:cNvPr id="36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9D036582-4938-28FB-B90F-17F63D16CEF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95890" y="896373"/>
            <a:ext cx="2549832" cy="2590800"/>
          </a:xfrm>
          <a:prstGeom prst="rect">
            <a:avLst/>
          </a:prstGeom>
        </p:spPr>
      </p:pic>
      <p:pic>
        <p:nvPicPr>
          <p:cNvPr id="38" name="Picture 37" descr="A screenshot of a game&#10;&#10;Description automatically generated">
            <a:extLst>
              <a:ext uri="{FF2B5EF4-FFF2-40B4-BE49-F238E27FC236}">
                <a16:creationId xmlns:a16="http://schemas.microsoft.com/office/drawing/2014/main" id="{909EDFF3-F000-EAB8-57FC-D2E49476383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5890" y="920955"/>
            <a:ext cx="2549832" cy="2566220"/>
          </a:xfrm>
          <a:prstGeom prst="rect">
            <a:avLst/>
          </a:prstGeom>
        </p:spPr>
      </p:pic>
      <p:pic>
        <p:nvPicPr>
          <p:cNvPr id="39" name="Picture 38" descr="A screenshot of a game&#10;&#10;Description automatically generated">
            <a:extLst>
              <a:ext uri="{FF2B5EF4-FFF2-40B4-BE49-F238E27FC236}">
                <a16:creationId xmlns:a16="http://schemas.microsoft.com/office/drawing/2014/main" id="{C5BD7817-A7DB-1D5F-5232-C37F1D82C2B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03179" y="4231148"/>
            <a:ext cx="2549833" cy="2558026"/>
          </a:xfrm>
          <a:prstGeom prst="rect">
            <a:avLst/>
          </a:prstGeom>
        </p:spPr>
      </p:pic>
      <p:pic>
        <p:nvPicPr>
          <p:cNvPr id="40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5762A4C4-7CB3-B6CC-66CE-7991A19E1E2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8857" y="888180"/>
            <a:ext cx="2590800" cy="2590799"/>
          </a:xfrm>
          <a:prstGeom prst="rect">
            <a:avLst/>
          </a:prstGeom>
        </p:spPr>
      </p:pic>
      <p:pic>
        <p:nvPicPr>
          <p:cNvPr id="41" name="Picture 40" descr="A screenshot of a game&#10;&#10;Description automatically generated">
            <a:extLst>
              <a:ext uri="{FF2B5EF4-FFF2-40B4-BE49-F238E27FC236}">
                <a16:creationId xmlns:a16="http://schemas.microsoft.com/office/drawing/2014/main" id="{A92837BB-2835-6BEC-A280-6697DAE97C7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495890" y="912761"/>
            <a:ext cx="2541639" cy="2549832"/>
          </a:xfrm>
          <a:prstGeom prst="rect">
            <a:avLst/>
          </a:prstGeom>
        </p:spPr>
      </p:pic>
      <p:pic>
        <p:nvPicPr>
          <p:cNvPr id="42" name="Picture 41" descr="A screenshot of a game&#10;&#10;Description automatically generated">
            <a:extLst>
              <a:ext uri="{FF2B5EF4-FFF2-40B4-BE49-F238E27FC236}">
                <a16:creationId xmlns:a16="http://schemas.microsoft.com/office/drawing/2014/main" id="{57372E06-4234-1D5C-0C93-7EDFEFCA2BD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18857" y="888180"/>
            <a:ext cx="2582606" cy="2598993"/>
          </a:xfrm>
          <a:prstGeom prst="rect">
            <a:avLst/>
          </a:prstGeom>
        </p:spPr>
      </p:pic>
      <p:pic>
        <p:nvPicPr>
          <p:cNvPr id="43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9BF6BB3E-48B4-A000-776B-56C780AC0B4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603180" y="4263921"/>
            <a:ext cx="2525252" cy="2549833"/>
          </a:xfrm>
          <a:prstGeom prst="rect">
            <a:avLst/>
          </a:prstGeom>
        </p:spPr>
      </p:pic>
      <p:pic>
        <p:nvPicPr>
          <p:cNvPr id="44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FE2B2D48-CE9D-0EC8-E4EA-B6CC89C3CEC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3181" y="3182373"/>
            <a:ext cx="3574026" cy="3614994"/>
          </a:xfrm>
          <a:prstGeom prst="rect">
            <a:avLst/>
          </a:prstGeom>
        </p:spPr>
      </p:pic>
      <p:pic>
        <p:nvPicPr>
          <p:cNvPr id="45" name="Picture 44" descr="A screenshot of a game&#10;&#10;Description automatically generated">
            <a:extLst>
              <a:ext uri="{FF2B5EF4-FFF2-40B4-BE49-F238E27FC236}">
                <a16:creationId xmlns:a16="http://schemas.microsoft.com/office/drawing/2014/main" id="{A19C9AD5-F6CC-ACF1-85D0-82FE456A7E0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03180" y="4231148"/>
            <a:ext cx="2574413" cy="2558026"/>
          </a:xfrm>
          <a:prstGeom prst="rect">
            <a:avLst/>
          </a:prstGeom>
        </p:spPr>
      </p:pic>
      <p:pic>
        <p:nvPicPr>
          <p:cNvPr id="46" name="Picture 45" descr="A screenshot of a game&#10;&#10;Description automatically generated">
            <a:extLst>
              <a:ext uri="{FF2B5EF4-FFF2-40B4-BE49-F238E27FC236}">
                <a16:creationId xmlns:a16="http://schemas.microsoft.com/office/drawing/2014/main" id="{6EA84DAE-DE2A-E951-E040-E1194070908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18858" y="912762"/>
            <a:ext cx="2582607" cy="2574413"/>
          </a:xfrm>
          <a:prstGeom prst="rect">
            <a:avLst/>
          </a:prstGeom>
        </p:spPr>
      </p:pic>
      <p:pic>
        <p:nvPicPr>
          <p:cNvPr id="47" name="Picture 46" descr="A screenshot of a game&#10;&#10;Description automatically generated">
            <a:extLst>
              <a:ext uri="{FF2B5EF4-FFF2-40B4-BE49-F238E27FC236}">
                <a16:creationId xmlns:a16="http://schemas.microsoft.com/office/drawing/2014/main" id="{AAA57655-9014-E0D1-448B-67C01F5786D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495890" y="904567"/>
            <a:ext cx="2549832" cy="2590800"/>
          </a:xfrm>
          <a:prstGeom prst="rect">
            <a:avLst/>
          </a:prstGeom>
        </p:spPr>
      </p:pic>
      <p:pic>
        <p:nvPicPr>
          <p:cNvPr id="34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F607A990-2386-B286-1F51-A76F381F135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53181" y="3165986"/>
            <a:ext cx="3582219" cy="3606800"/>
          </a:xfrm>
          <a:prstGeom prst="rect">
            <a:avLst/>
          </a:prstGeom>
        </p:spPr>
      </p:pic>
      <p:pic>
        <p:nvPicPr>
          <p:cNvPr id="37" name="Picture 36" descr="A screenshot of a game&#10;&#10;Description automatically generated">
            <a:extLst>
              <a:ext uri="{FF2B5EF4-FFF2-40B4-BE49-F238E27FC236}">
                <a16:creationId xmlns:a16="http://schemas.microsoft.com/office/drawing/2014/main" id="{DD422EA5-AF77-E8C2-6BE7-F283E6792AA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603180" y="4231148"/>
            <a:ext cx="2566220" cy="2566220"/>
          </a:xfrm>
          <a:prstGeom prst="rect">
            <a:avLst/>
          </a:prstGeom>
        </p:spPr>
      </p:pic>
      <p:pic>
        <p:nvPicPr>
          <p:cNvPr id="48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EB0A5CFF-B621-8019-D208-7733501FA7A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495890" y="888180"/>
            <a:ext cx="2598993" cy="2607187"/>
          </a:xfrm>
          <a:prstGeom prst="rect">
            <a:avLst/>
          </a:prstGeom>
        </p:spPr>
      </p:pic>
      <p:pic>
        <p:nvPicPr>
          <p:cNvPr id="49" name="Picture 48" descr="A screenshot of a game&#10;&#10;Description automatically generated">
            <a:extLst>
              <a:ext uri="{FF2B5EF4-FFF2-40B4-BE49-F238E27FC236}">
                <a16:creationId xmlns:a16="http://schemas.microsoft.com/office/drawing/2014/main" id="{32828B5C-9868-2EE1-BA1D-CF1BA29199E9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218858" y="904567"/>
            <a:ext cx="2590800" cy="258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4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4" y="1026648"/>
            <a:ext cx="2896454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Georgia Pro"/>
                <a:cs typeface="Calibri Light"/>
              </a:rPr>
              <a:t>Example </a:t>
            </a:r>
            <a:r>
              <a:rPr lang="en-US" sz="4000" dirty="0">
                <a:latin typeface="Georgia Pro"/>
                <a:ea typeface="Calibri Light"/>
                <a:cs typeface="Calibri Light"/>
              </a:rPr>
              <a:t>11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8D5B-6F44-7A2B-DD3D-311C9C9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November 2,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8357-A439-13E8-6247-EFEBDB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3194942"/>
            <a:ext cx="3550957" cy="3550957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74AA0B96-53C7-371C-912A-5499ED20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40" y="889453"/>
            <a:ext cx="2546411" cy="2546411"/>
          </a:xfrm>
          <a:prstGeom prst="rect">
            <a:avLst/>
          </a:prstGeom>
        </p:spPr>
      </p:pic>
      <p:pic>
        <p:nvPicPr>
          <p:cNvPr id="20" name="Picture 19" descr="A screenshot of a game&#10;&#10;Description automatically generated">
            <a:extLst>
              <a:ext uri="{FF2B5EF4-FFF2-40B4-BE49-F238E27FC236}">
                <a16:creationId xmlns:a16="http://schemas.microsoft.com/office/drawing/2014/main" id="{DD9FA15D-F2E9-B28E-DCA3-D86C99D2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44" y="4246819"/>
            <a:ext cx="2546411" cy="2546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-363778" y="2582002"/>
            <a:ext cx="48057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700" dirty="0">
                <a:ea typeface="+mn-lt"/>
                <a:cs typeface="+mn-lt"/>
              </a:rPr>
              <a:t>Query</a:t>
            </a:r>
            <a:endParaRPr lang="en-US"/>
          </a:p>
          <a:p>
            <a:pPr algn="ctr"/>
            <a:r>
              <a:rPr lang="en-GB" sz="1700" dirty="0">
                <a:ea typeface="+mn-lt"/>
                <a:cs typeface="+mn-lt"/>
              </a:rPr>
              <a:t>4k3/R7/8/4PK2/8/8/8/1r6 b - - 0 1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4821464" y="121471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9095950" y="121470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7112714" y="3503178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3244644" y="499806"/>
            <a:ext cx="470309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4k3/R7/1p1pP3/3P1p2/2P2r2/8/P2K4/8 b - - 0 52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8209937" y="507999"/>
            <a:ext cx="4817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R7/2k1P3/1p6/p7/4K3/8/8/3r4 b - - 0 46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5694515" y="3826387"/>
            <a:ext cx="48014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ea typeface="+mn-lt"/>
                <a:cs typeface="+mn-lt"/>
              </a:rPr>
              <a:t>4k3/8/5K2/4P3/6r1/8/R7/8 b - - 0 54</a:t>
            </a:r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57" y="929147"/>
            <a:ext cx="2549833" cy="2525253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0" y="4231147"/>
            <a:ext cx="2549833" cy="2508867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90" y="896375"/>
            <a:ext cx="2541639" cy="2582606"/>
          </a:xfrm>
          <a:prstGeom prst="rect">
            <a:avLst/>
          </a:prstGeom>
        </p:spPr>
      </p:pic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461B04E-7ABE-0531-7CE8-9681842F3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81" y="3198761"/>
            <a:ext cx="3557639" cy="3541252"/>
          </a:xfrm>
          <a:prstGeom prst="rect">
            <a:avLst/>
          </a:prstGeom>
        </p:spPr>
      </p:pic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4A3B6632-962A-7CF9-5A6E-4CBB5DAF3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180" y="4263923"/>
            <a:ext cx="2558026" cy="2525252"/>
          </a:xfrm>
          <a:prstGeom prst="rect">
            <a:avLst/>
          </a:prstGeom>
        </p:spPr>
      </p:pic>
      <p:pic>
        <p:nvPicPr>
          <p:cNvPr id="13" name="Picture 1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A456CB91-8292-8821-0985-2C0588E5B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890" y="912761"/>
            <a:ext cx="2541639" cy="2566220"/>
          </a:xfrm>
          <a:prstGeom prst="rect">
            <a:avLst/>
          </a:prstGeom>
        </p:spPr>
      </p:pic>
      <p:pic>
        <p:nvPicPr>
          <p:cNvPr id="14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82E5F792-A27C-400A-6E7C-6B4A5A87A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181" y="3174180"/>
            <a:ext cx="3557639" cy="354125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7A8BB71-A999-940C-4D1E-5C662A3BC1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3180" y="4255729"/>
            <a:ext cx="2558026" cy="2533446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261AE448-0F90-F9A7-F974-4601F04997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5890" y="896374"/>
            <a:ext cx="2533446" cy="2525253"/>
          </a:xfrm>
          <a:prstGeom prst="rect">
            <a:avLst/>
          </a:prstGeom>
        </p:spPr>
      </p:pic>
      <p:pic>
        <p:nvPicPr>
          <p:cNvPr id="19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ACE3BDA5-9DDE-10B3-5159-F2152A574C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181" y="3198761"/>
            <a:ext cx="3557639" cy="3565832"/>
          </a:xfrm>
          <a:prstGeom prst="rect">
            <a:avLst/>
          </a:prstGeom>
        </p:spPr>
      </p:pic>
      <p:pic>
        <p:nvPicPr>
          <p:cNvPr id="21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73473FF8-94F6-56F9-6DB4-3618CF133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5890" y="896374"/>
            <a:ext cx="2574413" cy="2590800"/>
          </a:xfrm>
          <a:prstGeom prst="rect">
            <a:avLst/>
          </a:prstGeom>
        </p:spPr>
      </p:pic>
      <p:pic>
        <p:nvPicPr>
          <p:cNvPr id="22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3DFF8925-A20E-52F7-A6F0-476B3F0F75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8857" y="904568"/>
            <a:ext cx="2549833" cy="2533446"/>
          </a:xfrm>
          <a:prstGeom prst="rect">
            <a:avLst/>
          </a:prstGeom>
        </p:spPr>
      </p:pic>
      <p:pic>
        <p:nvPicPr>
          <p:cNvPr id="25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CEE2FAC0-24F5-24CA-6E06-9755942F92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3181" y="4255730"/>
            <a:ext cx="2541639" cy="2541639"/>
          </a:xfrm>
          <a:prstGeom prst="rect">
            <a:avLst/>
          </a:prstGeom>
        </p:spPr>
      </p:pic>
      <p:pic>
        <p:nvPicPr>
          <p:cNvPr id="12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6F19B752-64D7-A2ED-3E67-0803862671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181" y="3206955"/>
            <a:ext cx="3557639" cy="3565832"/>
          </a:xfrm>
          <a:prstGeom prst="rect">
            <a:avLst/>
          </a:prstGeom>
        </p:spPr>
      </p:pic>
      <p:pic>
        <p:nvPicPr>
          <p:cNvPr id="18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D1FEDF4E-04BF-8DED-0351-AEDBADB36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18858" y="920955"/>
            <a:ext cx="2541639" cy="2533445"/>
          </a:xfrm>
          <a:prstGeom prst="rect">
            <a:avLst/>
          </a:prstGeom>
        </p:spPr>
      </p:pic>
      <p:pic>
        <p:nvPicPr>
          <p:cNvPr id="23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53F66CF-7971-D528-EEEA-AC18659FAA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3181" y="4239341"/>
            <a:ext cx="2566220" cy="2558026"/>
          </a:xfrm>
          <a:prstGeom prst="rect">
            <a:avLst/>
          </a:prstGeom>
        </p:spPr>
      </p:pic>
      <p:pic>
        <p:nvPicPr>
          <p:cNvPr id="26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61E256CB-836B-2148-17A7-A97EE12F0F9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95890" y="888181"/>
            <a:ext cx="2549833" cy="2558026"/>
          </a:xfrm>
          <a:prstGeom prst="rect">
            <a:avLst/>
          </a:prstGeom>
        </p:spPr>
      </p:pic>
      <p:pic>
        <p:nvPicPr>
          <p:cNvPr id="27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77714DF1-4906-8D0B-A9B3-AE7C01E2863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3182" y="3190568"/>
            <a:ext cx="3565832" cy="3574027"/>
          </a:xfrm>
          <a:prstGeom prst="rect">
            <a:avLst/>
          </a:prstGeom>
        </p:spPr>
      </p:pic>
      <p:pic>
        <p:nvPicPr>
          <p:cNvPr id="35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BCB8558A-B444-6D3C-A585-63083310B3C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18858" y="904567"/>
            <a:ext cx="2574413" cy="2582607"/>
          </a:xfrm>
          <a:prstGeom prst="rect">
            <a:avLst/>
          </a:prstGeom>
        </p:spPr>
      </p:pic>
      <p:pic>
        <p:nvPicPr>
          <p:cNvPr id="36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9D036582-4938-28FB-B90F-17F63D16CEF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95890" y="896373"/>
            <a:ext cx="2549832" cy="2590800"/>
          </a:xfrm>
          <a:prstGeom prst="rect">
            <a:avLst/>
          </a:prstGeom>
        </p:spPr>
      </p:pic>
      <p:pic>
        <p:nvPicPr>
          <p:cNvPr id="38" name="Picture 37" descr="A screenshot of a game&#10;&#10;Description automatically generated">
            <a:extLst>
              <a:ext uri="{FF2B5EF4-FFF2-40B4-BE49-F238E27FC236}">
                <a16:creationId xmlns:a16="http://schemas.microsoft.com/office/drawing/2014/main" id="{909EDFF3-F000-EAB8-57FC-D2E49476383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5890" y="920955"/>
            <a:ext cx="2549832" cy="2566220"/>
          </a:xfrm>
          <a:prstGeom prst="rect">
            <a:avLst/>
          </a:prstGeom>
        </p:spPr>
      </p:pic>
      <p:pic>
        <p:nvPicPr>
          <p:cNvPr id="39" name="Picture 38" descr="A screenshot of a game&#10;&#10;Description automatically generated">
            <a:extLst>
              <a:ext uri="{FF2B5EF4-FFF2-40B4-BE49-F238E27FC236}">
                <a16:creationId xmlns:a16="http://schemas.microsoft.com/office/drawing/2014/main" id="{C5BD7817-A7DB-1D5F-5232-C37F1D82C2B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03179" y="4231148"/>
            <a:ext cx="2549833" cy="2558026"/>
          </a:xfrm>
          <a:prstGeom prst="rect">
            <a:avLst/>
          </a:prstGeom>
        </p:spPr>
      </p:pic>
      <p:pic>
        <p:nvPicPr>
          <p:cNvPr id="40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5762A4C4-7CB3-B6CC-66CE-7991A19E1E2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8857" y="888180"/>
            <a:ext cx="2590800" cy="2590799"/>
          </a:xfrm>
          <a:prstGeom prst="rect">
            <a:avLst/>
          </a:prstGeom>
        </p:spPr>
      </p:pic>
      <p:pic>
        <p:nvPicPr>
          <p:cNvPr id="41" name="Picture 40" descr="A screenshot of a game&#10;&#10;Description automatically generated">
            <a:extLst>
              <a:ext uri="{FF2B5EF4-FFF2-40B4-BE49-F238E27FC236}">
                <a16:creationId xmlns:a16="http://schemas.microsoft.com/office/drawing/2014/main" id="{A92837BB-2835-6BEC-A280-6697DAE97C7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495890" y="912761"/>
            <a:ext cx="2541639" cy="2549832"/>
          </a:xfrm>
          <a:prstGeom prst="rect">
            <a:avLst/>
          </a:prstGeom>
        </p:spPr>
      </p:pic>
      <p:pic>
        <p:nvPicPr>
          <p:cNvPr id="42" name="Picture 41" descr="A screenshot of a game&#10;&#10;Description automatically generated">
            <a:extLst>
              <a:ext uri="{FF2B5EF4-FFF2-40B4-BE49-F238E27FC236}">
                <a16:creationId xmlns:a16="http://schemas.microsoft.com/office/drawing/2014/main" id="{57372E06-4234-1D5C-0C93-7EDFEFCA2BD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18857" y="888180"/>
            <a:ext cx="2582606" cy="2598993"/>
          </a:xfrm>
          <a:prstGeom prst="rect">
            <a:avLst/>
          </a:prstGeom>
        </p:spPr>
      </p:pic>
      <p:pic>
        <p:nvPicPr>
          <p:cNvPr id="43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9BF6BB3E-48B4-A000-776B-56C780AC0B4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603180" y="4263921"/>
            <a:ext cx="2525252" cy="2549833"/>
          </a:xfrm>
          <a:prstGeom prst="rect">
            <a:avLst/>
          </a:prstGeom>
        </p:spPr>
      </p:pic>
      <p:pic>
        <p:nvPicPr>
          <p:cNvPr id="44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FE2B2D48-CE9D-0EC8-E4EA-B6CC89C3CEC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3181" y="3182373"/>
            <a:ext cx="3574026" cy="3614994"/>
          </a:xfrm>
          <a:prstGeom prst="rect">
            <a:avLst/>
          </a:prstGeom>
        </p:spPr>
      </p:pic>
      <p:pic>
        <p:nvPicPr>
          <p:cNvPr id="45" name="Picture 44" descr="A screenshot of a game&#10;&#10;Description automatically generated">
            <a:extLst>
              <a:ext uri="{FF2B5EF4-FFF2-40B4-BE49-F238E27FC236}">
                <a16:creationId xmlns:a16="http://schemas.microsoft.com/office/drawing/2014/main" id="{A19C9AD5-F6CC-ACF1-85D0-82FE456A7E0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03180" y="4231148"/>
            <a:ext cx="2574413" cy="2558026"/>
          </a:xfrm>
          <a:prstGeom prst="rect">
            <a:avLst/>
          </a:prstGeom>
        </p:spPr>
      </p:pic>
      <p:pic>
        <p:nvPicPr>
          <p:cNvPr id="46" name="Picture 45" descr="A screenshot of a game&#10;&#10;Description automatically generated">
            <a:extLst>
              <a:ext uri="{FF2B5EF4-FFF2-40B4-BE49-F238E27FC236}">
                <a16:creationId xmlns:a16="http://schemas.microsoft.com/office/drawing/2014/main" id="{6EA84DAE-DE2A-E951-E040-E1194070908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18858" y="912762"/>
            <a:ext cx="2582607" cy="2574413"/>
          </a:xfrm>
          <a:prstGeom prst="rect">
            <a:avLst/>
          </a:prstGeom>
        </p:spPr>
      </p:pic>
      <p:pic>
        <p:nvPicPr>
          <p:cNvPr id="47" name="Picture 46" descr="A screenshot of a game&#10;&#10;Description automatically generated">
            <a:extLst>
              <a:ext uri="{FF2B5EF4-FFF2-40B4-BE49-F238E27FC236}">
                <a16:creationId xmlns:a16="http://schemas.microsoft.com/office/drawing/2014/main" id="{AAA57655-9014-E0D1-448B-67C01F5786D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495890" y="904567"/>
            <a:ext cx="2549832" cy="2590800"/>
          </a:xfrm>
          <a:prstGeom prst="rect">
            <a:avLst/>
          </a:prstGeom>
        </p:spPr>
      </p:pic>
      <p:pic>
        <p:nvPicPr>
          <p:cNvPr id="34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F607A990-2386-B286-1F51-A76F381F135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53181" y="3165986"/>
            <a:ext cx="3582219" cy="3606800"/>
          </a:xfrm>
          <a:prstGeom prst="rect">
            <a:avLst/>
          </a:prstGeom>
        </p:spPr>
      </p:pic>
      <p:pic>
        <p:nvPicPr>
          <p:cNvPr id="37" name="Picture 36" descr="A screenshot of a game&#10;&#10;Description automatically generated">
            <a:extLst>
              <a:ext uri="{FF2B5EF4-FFF2-40B4-BE49-F238E27FC236}">
                <a16:creationId xmlns:a16="http://schemas.microsoft.com/office/drawing/2014/main" id="{DD422EA5-AF77-E8C2-6BE7-F283E6792AA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603180" y="4231148"/>
            <a:ext cx="2566220" cy="2566220"/>
          </a:xfrm>
          <a:prstGeom prst="rect">
            <a:avLst/>
          </a:prstGeom>
        </p:spPr>
      </p:pic>
      <p:pic>
        <p:nvPicPr>
          <p:cNvPr id="49" name="Picture 48" descr="A screenshot of a game&#10;&#10;Description automatically generated">
            <a:extLst>
              <a:ext uri="{FF2B5EF4-FFF2-40B4-BE49-F238E27FC236}">
                <a16:creationId xmlns:a16="http://schemas.microsoft.com/office/drawing/2014/main" id="{32828B5C-9868-2EE1-BA1D-CF1BA29199E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218858" y="904567"/>
            <a:ext cx="2590800" cy="2582606"/>
          </a:xfrm>
          <a:prstGeom prst="rect">
            <a:avLst/>
          </a:prstGeom>
        </p:spPr>
      </p:pic>
      <p:pic>
        <p:nvPicPr>
          <p:cNvPr id="50" name="Picture 49" descr="A screenshot of a game&#10;&#10;Description automatically generated">
            <a:extLst>
              <a:ext uri="{FF2B5EF4-FFF2-40B4-BE49-F238E27FC236}">
                <a16:creationId xmlns:a16="http://schemas.microsoft.com/office/drawing/2014/main" id="{5427FF89-C954-666A-131C-EBA7FCC35A2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53181" y="3165987"/>
            <a:ext cx="3664155" cy="3623187"/>
          </a:xfrm>
          <a:prstGeom prst="rect">
            <a:avLst/>
          </a:prstGeom>
        </p:spPr>
      </p:pic>
      <p:pic>
        <p:nvPicPr>
          <p:cNvPr id="51" name="Picture 50" descr="A screenshot of a game&#10;&#10;Description automatically generated">
            <a:extLst>
              <a:ext uri="{FF2B5EF4-FFF2-40B4-BE49-F238E27FC236}">
                <a16:creationId xmlns:a16="http://schemas.microsoft.com/office/drawing/2014/main" id="{A67D00EE-67E7-E3EF-245A-173BA6176BC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603181" y="4255729"/>
            <a:ext cx="2541638" cy="2549832"/>
          </a:xfrm>
          <a:prstGeom prst="rect">
            <a:avLst/>
          </a:prstGeom>
        </p:spPr>
      </p:pic>
      <p:pic>
        <p:nvPicPr>
          <p:cNvPr id="52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FBE341A1-D2A0-B744-AC8C-F665BFF0785A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218857" y="888181"/>
            <a:ext cx="2590800" cy="2582606"/>
          </a:xfrm>
          <a:prstGeom prst="rect">
            <a:avLst/>
          </a:prstGeom>
        </p:spPr>
      </p:pic>
      <p:pic>
        <p:nvPicPr>
          <p:cNvPr id="53" name="Picture 52" descr="A screenshot of a game&#10;&#10;Description automatically generated">
            <a:extLst>
              <a:ext uri="{FF2B5EF4-FFF2-40B4-BE49-F238E27FC236}">
                <a16:creationId xmlns:a16="http://schemas.microsoft.com/office/drawing/2014/main" id="{BEDCCD4D-432E-607A-3416-9F0D3FDC249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495890" y="937341"/>
            <a:ext cx="2541639" cy="255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1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4" y="1026648"/>
            <a:ext cx="288006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Georgia Pro"/>
                <a:cs typeface="Calibri Light"/>
              </a:rPr>
              <a:t>Example </a:t>
            </a:r>
            <a:r>
              <a:rPr lang="en-US" sz="4000" dirty="0">
                <a:latin typeface="Georgia Pro"/>
                <a:ea typeface="Calibri Light"/>
                <a:cs typeface="Calibri Light"/>
              </a:rPr>
              <a:t>12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8D5B-6F44-7A2B-DD3D-311C9C9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November 2,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8357-A439-13E8-6247-EFEBDB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3194942"/>
            <a:ext cx="3550957" cy="3550957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74AA0B96-53C7-371C-912A-5499ED20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40" y="889453"/>
            <a:ext cx="2546411" cy="2546411"/>
          </a:xfrm>
          <a:prstGeom prst="rect">
            <a:avLst/>
          </a:prstGeom>
        </p:spPr>
      </p:pic>
      <p:pic>
        <p:nvPicPr>
          <p:cNvPr id="20" name="Picture 19" descr="A screenshot of a game&#10;&#10;Description automatically generated">
            <a:extLst>
              <a:ext uri="{FF2B5EF4-FFF2-40B4-BE49-F238E27FC236}">
                <a16:creationId xmlns:a16="http://schemas.microsoft.com/office/drawing/2014/main" id="{DD9FA15D-F2E9-B28E-DCA3-D86C99D2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44" y="4246819"/>
            <a:ext cx="2546411" cy="2546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-363778" y="2582002"/>
            <a:ext cx="48057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700" dirty="0">
                <a:ea typeface="+mn-lt"/>
                <a:cs typeface="+mn-lt"/>
              </a:rPr>
              <a:t>Query</a:t>
            </a:r>
            <a:endParaRPr lang="en-US"/>
          </a:p>
          <a:p>
            <a:pPr algn="ctr"/>
            <a:r>
              <a:rPr lang="en-GB" sz="1700" dirty="0">
                <a:ea typeface="+mn-lt"/>
                <a:cs typeface="+mn-lt"/>
              </a:rPr>
              <a:t>6KR/8/pk6/8/8/8/8/8 b - - 0 1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4821464" y="121471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9095950" y="121470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7112714" y="3503178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3244644" y="499806"/>
            <a:ext cx="470309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ea typeface="+mn-lt"/>
                <a:cs typeface="+mn-lt"/>
              </a:rPr>
              <a:t>6K1/8/1p6/8/2P5/2k5/8/8 b - - 0 62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8095227" y="507999"/>
            <a:ext cx="4817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8/8/1k1K4/4p3/2R1Ppp1/p4P2/8/8 b - - 0 52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5465096" y="3826387"/>
            <a:ext cx="48014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ea typeface="+mn-lt"/>
                <a:cs typeface="+mn-lt"/>
              </a:rPr>
              <a:t>7R/6K1/8/p2k4/8/8/8/8 b - - 0 68</a:t>
            </a:r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57" y="929147"/>
            <a:ext cx="2549833" cy="2525253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0" y="4231147"/>
            <a:ext cx="2549833" cy="2508867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90" y="896375"/>
            <a:ext cx="2541639" cy="2582606"/>
          </a:xfrm>
          <a:prstGeom prst="rect">
            <a:avLst/>
          </a:prstGeom>
        </p:spPr>
      </p:pic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461B04E-7ABE-0531-7CE8-9681842F3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81" y="3198761"/>
            <a:ext cx="3557639" cy="3541252"/>
          </a:xfrm>
          <a:prstGeom prst="rect">
            <a:avLst/>
          </a:prstGeom>
        </p:spPr>
      </p:pic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4A3B6632-962A-7CF9-5A6E-4CBB5DAF3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180" y="4263923"/>
            <a:ext cx="2558026" cy="2525252"/>
          </a:xfrm>
          <a:prstGeom prst="rect">
            <a:avLst/>
          </a:prstGeom>
        </p:spPr>
      </p:pic>
      <p:pic>
        <p:nvPicPr>
          <p:cNvPr id="13" name="Picture 1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A456CB91-8292-8821-0985-2C0588E5B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890" y="912761"/>
            <a:ext cx="2541639" cy="2566220"/>
          </a:xfrm>
          <a:prstGeom prst="rect">
            <a:avLst/>
          </a:prstGeom>
        </p:spPr>
      </p:pic>
      <p:pic>
        <p:nvPicPr>
          <p:cNvPr id="14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82E5F792-A27C-400A-6E7C-6B4A5A87A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181" y="3174180"/>
            <a:ext cx="3557639" cy="354125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7A8BB71-A999-940C-4D1E-5C662A3BC1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3180" y="4255729"/>
            <a:ext cx="2558026" cy="2533446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261AE448-0F90-F9A7-F974-4601F04997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5890" y="896374"/>
            <a:ext cx="2533446" cy="2525253"/>
          </a:xfrm>
          <a:prstGeom prst="rect">
            <a:avLst/>
          </a:prstGeom>
        </p:spPr>
      </p:pic>
      <p:pic>
        <p:nvPicPr>
          <p:cNvPr id="19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ACE3BDA5-9DDE-10B3-5159-F2152A574C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181" y="3198761"/>
            <a:ext cx="3557639" cy="3565832"/>
          </a:xfrm>
          <a:prstGeom prst="rect">
            <a:avLst/>
          </a:prstGeom>
        </p:spPr>
      </p:pic>
      <p:pic>
        <p:nvPicPr>
          <p:cNvPr id="21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73473FF8-94F6-56F9-6DB4-3618CF133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5890" y="896374"/>
            <a:ext cx="2574413" cy="2590800"/>
          </a:xfrm>
          <a:prstGeom prst="rect">
            <a:avLst/>
          </a:prstGeom>
        </p:spPr>
      </p:pic>
      <p:pic>
        <p:nvPicPr>
          <p:cNvPr id="22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3DFF8925-A20E-52F7-A6F0-476B3F0F75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8857" y="904568"/>
            <a:ext cx="2549833" cy="2533446"/>
          </a:xfrm>
          <a:prstGeom prst="rect">
            <a:avLst/>
          </a:prstGeom>
        </p:spPr>
      </p:pic>
      <p:pic>
        <p:nvPicPr>
          <p:cNvPr id="25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CEE2FAC0-24F5-24CA-6E06-9755942F92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3181" y="4255730"/>
            <a:ext cx="2541639" cy="2541639"/>
          </a:xfrm>
          <a:prstGeom prst="rect">
            <a:avLst/>
          </a:prstGeom>
        </p:spPr>
      </p:pic>
      <p:pic>
        <p:nvPicPr>
          <p:cNvPr id="12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6F19B752-64D7-A2ED-3E67-0803862671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181" y="3206955"/>
            <a:ext cx="3557639" cy="3565832"/>
          </a:xfrm>
          <a:prstGeom prst="rect">
            <a:avLst/>
          </a:prstGeom>
        </p:spPr>
      </p:pic>
      <p:pic>
        <p:nvPicPr>
          <p:cNvPr id="18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D1FEDF4E-04BF-8DED-0351-AEDBADB36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18858" y="920955"/>
            <a:ext cx="2541639" cy="2533445"/>
          </a:xfrm>
          <a:prstGeom prst="rect">
            <a:avLst/>
          </a:prstGeom>
        </p:spPr>
      </p:pic>
      <p:pic>
        <p:nvPicPr>
          <p:cNvPr id="23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53F66CF-7971-D528-EEEA-AC18659FAA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3181" y="4239341"/>
            <a:ext cx="2566220" cy="2558026"/>
          </a:xfrm>
          <a:prstGeom prst="rect">
            <a:avLst/>
          </a:prstGeom>
        </p:spPr>
      </p:pic>
      <p:pic>
        <p:nvPicPr>
          <p:cNvPr id="26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61E256CB-836B-2148-17A7-A97EE12F0F9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95890" y="888181"/>
            <a:ext cx="2549833" cy="2558026"/>
          </a:xfrm>
          <a:prstGeom prst="rect">
            <a:avLst/>
          </a:prstGeom>
        </p:spPr>
      </p:pic>
      <p:pic>
        <p:nvPicPr>
          <p:cNvPr id="27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77714DF1-4906-8D0B-A9B3-AE7C01E2863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3182" y="3190568"/>
            <a:ext cx="3565832" cy="3574027"/>
          </a:xfrm>
          <a:prstGeom prst="rect">
            <a:avLst/>
          </a:prstGeom>
        </p:spPr>
      </p:pic>
      <p:pic>
        <p:nvPicPr>
          <p:cNvPr id="35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BCB8558A-B444-6D3C-A585-63083310B3C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18858" y="904567"/>
            <a:ext cx="2574413" cy="2582607"/>
          </a:xfrm>
          <a:prstGeom prst="rect">
            <a:avLst/>
          </a:prstGeom>
        </p:spPr>
      </p:pic>
      <p:pic>
        <p:nvPicPr>
          <p:cNvPr id="36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9D036582-4938-28FB-B90F-17F63D16CEF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95890" y="896373"/>
            <a:ext cx="2549832" cy="2590800"/>
          </a:xfrm>
          <a:prstGeom prst="rect">
            <a:avLst/>
          </a:prstGeom>
        </p:spPr>
      </p:pic>
      <p:pic>
        <p:nvPicPr>
          <p:cNvPr id="38" name="Picture 37" descr="A screenshot of a game&#10;&#10;Description automatically generated">
            <a:extLst>
              <a:ext uri="{FF2B5EF4-FFF2-40B4-BE49-F238E27FC236}">
                <a16:creationId xmlns:a16="http://schemas.microsoft.com/office/drawing/2014/main" id="{909EDFF3-F000-EAB8-57FC-D2E49476383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5890" y="920955"/>
            <a:ext cx="2549832" cy="2566220"/>
          </a:xfrm>
          <a:prstGeom prst="rect">
            <a:avLst/>
          </a:prstGeom>
        </p:spPr>
      </p:pic>
      <p:pic>
        <p:nvPicPr>
          <p:cNvPr id="39" name="Picture 38" descr="A screenshot of a game&#10;&#10;Description automatically generated">
            <a:extLst>
              <a:ext uri="{FF2B5EF4-FFF2-40B4-BE49-F238E27FC236}">
                <a16:creationId xmlns:a16="http://schemas.microsoft.com/office/drawing/2014/main" id="{C5BD7817-A7DB-1D5F-5232-C37F1D82C2B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03179" y="4231148"/>
            <a:ext cx="2549833" cy="2558026"/>
          </a:xfrm>
          <a:prstGeom prst="rect">
            <a:avLst/>
          </a:prstGeom>
        </p:spPr>
      </p:pic>
      <p:pic>
        <p:nvPicPr>
          <p:cNvPr id="40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5762A4C4-7CB3-B6CC-66CE-7991A19E1E2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8857" y="888180"/>
            <a:ext cx="2590800" cy="2590799"/>
          </a:xfrm>
          <a:prstGeom prst="rect">
            <a:avLst/>
          </a:prstGeom>
        </p:spPr>
      </p:pic>
      <p:pic>
        <p:nvPicPr>
          <p:cNvPr id="41" name="Picture 40" descr="A screenshot of a game&#10;&#10;Description automatically generated">
            <a:extLst>
              <a:ext uri="{FF2B5EF4-FFF2-40B4-BE49-F238E27FC236}">
                <a16:creationId xmlns:a16="http://schemas.microsoft.com/office/drawing/2014/main" id="{A92837BB-2835-6BEC-A280-6697DAE97C7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495890" y="912761"/>
            <a:ext cx="2541639" cy="2549832"/>
          </a:xfrm>
          <a:prstGeom prst="rect">
            <a:avLst/>
          </a:prstGeom>
        </p:spPr>
      </p:pic>
      <p:pic>
        <p:nvPicPr>
          <p:cNvPr id="42" name="Picture 41" descr="A screenshot of a game&#10;&#10;Description automatically generated">
            <a:extLst>
              <a:ext uri="{FF2B5EF4-FFF2-40B4-BE49-F238E27FC236}">
                <a16:creationId xmlns:a16="http://schemas.microsoft.com/office/drawing/2014/main" id="{57372E06-4234-1D5C-0C93-7EDFEFCA2BD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18857" y="888180"/>
            <a:ext cx="2582606" cy="2598993"/>
          </a:xfrm>
          <a:prstGeom prst="rect">
            <a:avLst/>
          </a:prstGeom>
        </p:spPr>
      </p:pic>
      <p:pic>
        <p:nvPicPr>
          <p:cNvPr id="43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9BF6BB3E-48B4-A000-776B-56C780AC0B4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603180" y="4263921"/>
            <a:ext cx="2525252" cy="2549833"/>
          </a:xfrm>
          <a:prstGeom prst="rect">
            <a:avLst/>
          </a:prstGeom>
        </p:spPr>
      </p:pic>
      <p:pic>
        <p:nvPicPr>
          <p:cNvPr id="44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FE2B2D48-CE9D-0EC8-E4EA-B6CC89C3CEC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3181" y="3182373"/>
            <a:ext cx="3574026" cy="3614994"/>
          </a:xfrm>
          <a:prstGeom prst="rect">
            <a:avLst/>
          </a:prstGeom>
        </p:spPr>
      </p:pic>
      <p:pic>
        <p:nvPicPr>
          <p:cNvPr id="45" name="Picture 44" descr="A screenshot of a game&#10;&#10;Description automatically generated">
            <a:extLst>
              <a:ext uri="{FF2B5EF4-FFF2-40B4-BE49-F238E27FC236}">
                <a16:creationId xmlns:a16="http://schemas.microsoft.com/office/drawing/2014/main" id="{A19C9AD5-F6CC-ACF1-85D0-82FE456A7E0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03180" y="4231148"/>
            <a:ext cx="2574413" cy="2558026"/>
          </a:xfrm>
          <a:prstGeom prst="rect">
            <a:avLst/>
          </a:prstGeom>
        </p:spPr>
      </p:pic>
      <p:pic>
        <p:nvPicPr>
          <p:cNvPr id="46" name="Picture 45" descr="A screenshot of a game&#10;&#10;Description automatically generated">
            <a:extLst>
              <a:ext uri="{FF2B5EF4-FFF2-40B4-BE49-F238E27FC236}">
                <a16:creationId xmlns:a16="http://schemas.microsoft.com/office/drawing/2014/main" id="{6EA84DAE-DE2A-E951-E040-E1194070908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18858" y="912762"/>
            <a:ext cx="2582607" cy="2574413"/>
          </a:xfrm>
          <a:prstGeom prst="rect">
            <a:avLst/>
          </a:prstGeom>
        </p:spPr>
      </p:pic>
      <p:pic>
        <p:nvPicPr>
          <p:cNvPr id="47" name="Picture 46" descr="A screenshot of a game&#10;&#10;Description automatically generated">
            <a:extLst>
              <a:ext uri="{FF2B5EF4-FFF2-40B4-BE49-F238E27FC236}">
                <a16:creationId xmlns:a16="http://schemas.microsoft.com/office/drawing/2014/main" id="{AAA57655-9014-E0D1-448B-67C01F5786D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495890" y="904567"/>
            <a:ext cx="2549832" cy="2590800"/>
          </a:xfrm>
          <a:prstGeom prst="rect">
            <a:avLst/>
          </a:prstGeom>
        </p:spPr>
      </p:pic>
      <p:pic>
        <p:nvPicPr>
          <p:cNvPr id="34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F607A990-2386-B286-1F51-A76F381F135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53181" y="3165986"/>
            <a:ext cx="3582219" cy="3606800"/>
          </a:xfrm>
          <a:prstGeom prst="rect">
            <a:avLst/>
          </a:prstGeom>
        </p:spPr>
      </p:pic>
      <p:pic>
        <p:nvPicPr>
          <p:cNvPr id="37" name="Picture 36" descr="A screenshot of a game&#10;&#10;Description automatically generated">
            <a:extLst>
              <a:ext uri="{FF2B5EF4-FFF2-40B4-BE49-F238E27FC236}">
                <a16:creationId xmlns:a16="http://schemas.microsoft.com/office/drawing/2014/main" id="{DD422EA5-AF77-E8C2-6BE7-F283E6792AA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603180" y="4231148"/>
            <a:ext cx="2566220" cy="2566220"/>
          </a:xfrm>
          <a:prstGeom prst="rect">
            <a:avLst/>
          </a:prstGeom>
        </p:spPr>
      </p:pic>
      <p:pic>
        <p:nvPicPr>
          <p:cNvPr id="49" name="Picture 48" descr="A screenshot of a game&#10;&#10;Description automatically generated">
            <a:extLst>
              <a:ext uri="{FF2B5EF4-FFF2-40B4-BE49-F238E27FC236}">
                <a16:creationId xmlns:a16="http://schemas.microsoft.com/office/drawing/2014/main" id="{32828B5C-9868-2EE1-BA1D-CF1BA29199E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218858" y="904567"/>
            <a:ext cx="2590800" cy="2582606"/>
          </a:xfrm>
          <a:prstGeom prst="rect">
            <a:avLst/>
          </a:prstGeom>
        </p:spPr>
      </p:pic>
      <p:pic>
        <p:nvPicPr>
          <p:cNvPr id="50" name="Picture 49" descr="A screenshot of a game&#10;&#10;Description automatically generated">
            <a:extLst>
              <a:ext uri="{FF2B5EF4-FFF2-40B4-BE49-F238E27FC236}">
                <a16:creationId xmlns:a16="http://schemas.microsoft.com/office/drawing/2014/main" id="{5427FF89-C954-666A-131C-EBA7FCC35A2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53181" y="3165987"/>
            <a:ext cx="3664155" cy="3623187"/>
          </a:xfrm>
          <a:prstGeom prst="rect">
            <a:avLst/>
          </a:prstGeom>
        </p:spPr>
      </p:pic>
      <p:pic>
        <p:nvPicPr>
          <p:cNvPr id="51" name="Picture 50" descr="A screenshot of a game&#10;&#10;Description automatically generated">
            <a:extLst>
              <a:ext uri="{FF2B5EF4-FFF2-40B4-BE49-F238E27FC236}">
                <a16:creationId xmlns:a16="http://schemas.microsoft.com/office/drawing/2014/main" id="{A67D00EE-67E7-E3EF-245A-173BA6176BC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603181" y="4255729"/>
            <a:ext cx="2541638" cy="2549832"/>
          </a:xfrm>
          <a:prstGeom prst="rect">
            <a:avLst/>
          </a:prstGeom>
        </p:spPr>
      </p:pic>
      <p:pic>
        <p:nvPicPr>
          <p:cNvPr id="52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FBE341A1-D2A0-B744-AC8C-F665BFF0785A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218857" y="888181"/>
            <a:ext cx="2590800" cy="2582606"/>
          </a:xfrm>
          <a:prstGeom prst="rect">
            <a:avLst/>
          </a:prstGeom>
        </p:spPr>
      </p:pic>
      <p:pic>
        <p:nvPicPr>
          <p:cNvPr id="53" name="Picture 52" descr="A screenshot of a game&#10;&#10;Description automatically generated">
            <a:extLst>
              <a:ext uri="{FF2B5EF4-FFF2-40B4-BE49-F238E27FC236}">
                <a16:creationId xmlns:a16="http://schemas.microsoft.com/office/drawing/2014/main" id="{BEDCCD4D-432E-607A-3416-9F0D3FDC249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495890" y="937341"/>
            <a:ext cx="2541639" cy="2558027"/>
          </a:xfrm>
          <a:prstGeom prst="rect">
            <a:avLst/>
          </a:prstGeom>
        </p:spPr>
      </p:pic>
      <p:pic>
        <p:nvPicPr>
          <p:cNvPr id="48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10DCADAF-B445-63A7-E564-53DFEB5050A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53181" y="3165986"/>
            <a:ext cx="3664155" cy="3623188"/>
          </a:xfrm>
          <a:prstGeom prst="rect">
            <a:avLst/>
          </a:prstGeom>
        </p:spPr>
      </p:pic>
      <p:pic>
        <p:nvPicPr>
          <p:cNvPr id="54" name="Picture 53" descr="A screenshot of a game&#10;&#10;Description automatically generated">
            <a:extLst>
              <a:ext uri="{FF2B5EF4-FFF2-40B4-BE49-F238E27FC236}">
                <a16:creationId xmlns:a16="http://schemas.microsoft.com/office/drawing/2014/main" id="{65D81302-4257-6E15-7BA3-777E581375C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603181" y="4231148"/>
            <a:ext cx="2590801" cy="2574413"/>
          </a:xfrm>
          <a:prstGeom prst="rect">
            <a:avLst/>
          </a:prstGeom>
        </p:spPr>
      </p:pic>
      <p:pic>
        <p:nvPicPr>
          <p:cNvPr id="55" name="Picture 54" descr="A screenshot of a game&#10;&#10;Description automatically generated">
            <a:extLst>
              <a:ext uri="{FF2B5EF4-FFF2-40B4-BE49-F238E27FC236}">
                <a16:creationId xmlns:a16="http://schemas.microsoft.com/office/drawing/2014/main" id="{489811D6-D83A-AF81-9BCE-FA197B210E45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218857" y="904568"/>
            <a:ext cx="2598994" cy="2607186"/>
          </a:xfrm>
          <a:prstGeom prst="rect">
            <a:avLst/>
          </a:prstGeom>
        </p:spPr>
      </p:pic>
      <p:pic>
        <p:nvPicPr>
          <p:cNvPr id="56" name="Picture 55" descr="A screenshot of a game&#10;&#10;Description automatically generated">
            <a:extLst>
              <a:ext uri="{FF2B5EF4-FFF2-40B4-BE49-F238E27FC236}">
                <a16:creationId xmlns:a16="http://schemas.microsoft.com/office/drawing/2014/main" id="{2DC297F4-75E2-6A80-3315-A181D0C55D10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495891" y="888181"/>
            <a:ext cx="2631767" cy="262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4" y="1026648"/>
            <a:ext cx="2945616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Georgia Pro"/>
                <a:cs typeface="Calibri Light"/>
              </a:rPr>
              <a:t>Example </a:t>
            </a:r>
            <a:r>
              <a:rPr lang="en-US" sz="4000" dirty="0">
                <a:latin typeface="Georgia Pro"/>
                <a:ea typeface="Calibri Light"/>
                <a:cs typeface="Calibri Light"/>
              </a:rPr>
              <a:t>13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8D5B-6F44-7A2B-DD3D-311C9C9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November 2,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8357-A439-13E8-6247-EFEBDB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3194942"/>
            <a:ext cx="3550957" cy="3550957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74AA0B96-53C7-371C-912A-5499ED20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40" y="889453"/>
            <a:ext cx="2546411" cy="2546411"/>
          </a:xfrm>
          <a:prstGeom prst="rect">
            <a:avLst/>
          </a:prstGeom>
        </p:spPr>
      </p:pic>
      <p:pic>
        <p:nvPicPr>
          <p:cNvPr id="20" name="Picture 19" descr="A screenshot of a game&#10;&#10;Description automatically generated">
            <a:extLst>
              <a:ext uri="{FF2B5EF4-FFF2-40B4-BE49-F238E27FC236}">
                <a16:creationId xmlns:a16="http://schemas.microsoft.com/office/drawing/2014/main" id="{DD9FA15D-F2E9-B28E-DCA3-D86C99D2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44" y="4246819"/>
            <a:ext cx="2546411" cy="2546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-363778" y="2582002"/>
            <a:ext cx="48057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700" dirty="0">
                <a:ea typeface="+mn-lt"/>
                <a:cs typeface="+mn-lt"/>
              </a:rPr>
              <a:t>Query</a:t>
            </a:r>
            <a:endParaRPr lang="en-US"/>
          </a:p>
          <a:p>
            <a:pPr algn="ctr"/>
            <a:r>
              <a:rPr lang="en-GB" sz="1700" dirty="0">
                <a:ea typeface="+mn-lt"/>
                <a:cs typeface="+mn-lt"/>
              </a:rPr>
              <a:t>8/8/8/5ppk/2r5/1R4KP/8/8 w - - 0 1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4821464" y="121471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9095950" y="121470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7112714" y="3503178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3244644" y="499806"/>
            <a:ext cx="470309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ea typeface="+mn-lt"/>
                <a:cs typeface="+mn-lt"/>
              </a:rPr>
              <a:t>8/7p/R7/3k1p2/7K/8/P4p1P/5r2 w - - 0 45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8095227" y="507999"/>
            <a:ext cx="4817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8/8/5pk1/6p1/8/1R4KP/r7/8 b - - 0 71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5465096" y="3826387"/>
            <a:ext cx="48014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ea typeface="+mn-lt"/>
                <a:cs typeface="+mn-lt"/>
              </a:rPr>
              <a:t>2r5/p3p3/6kp/6p1/3PK3/P4rP1/8/7R w - - 0 45</a:t>
            </a:r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57" y="929147"/>
            <a:ext cx="2549833" cy="2525253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0" y="4231147"/>
            <a:ext cx="2549833" cy="2508867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90" y="896375"/>
            <a:ext cx="2541639" cy="2582606"/>
          </a:xfrm>
          <a:prstGeom prst="rect">
            <a:avLst/>
          </a:prstGeom>
        </p:spPr>
      </p:pic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461B04E-7ABE-0531-7CE8-9681842F3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81" y="3198761"/>
            <a:ext cx="3557639" cy="3541252"/>
          </a:xfrm>
          <a:prstGeom prst="rect">
            <a:avLst/>
          </a:prstGeom>
        </p:spPr>
      </p:pic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4A3B6632-962A-7CF9-5A6E-4CBB5DAF3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180" y="4263923"/>
            <a:ext cx="2558026" cy="2525252"/>
          </a:xfrm>
          <a:prstGeom prst="rect">
            <a:avLst/>
          </a:prstGeom>
        </p:spPr>
      </p:pic>
      <p:pic>
        <p:nvPicPr>
          <p:cNvPr id="13" name="Picture 1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A456CB91-8292-8821-0985-2C0588E5B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890" y="912761"/>
            <a:ext cx="2541639" cy="2566220"/>
          </a:xfrm>
          <a:prstGeom prst="rect">
            <a:avLst/>
          </a:prstGeom>
        </p:spPr>
      </p:pic>
      <p:pic>
        <p:nvPicPr>
          <p:cNvPr id="14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82E5F792-A27C-400A-6E7C-6B4A5A87A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181" y="3174180"/>
            <a:ext cx="3557639" cy="354125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7A8BB71-A999-940C-4D1E-5C662A3BC1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3180" y="4255729"/>
            <a:ext cx="2558026" cy="2533446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261AE448-0F90-F9A7-F974-4601F04997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5890" y="896374"/>
            <a:ext cx="2533446" cy="2525253"/>
          </a:xfrm>
          <a:prstGeom prst="rect">
            <a:avLst/>
          </a:prstGeom>
        </p:spPr>
      </p:pic>
      <p:pic>
        <p:nvPicPr>
          <p:cNvPr id="19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ACE3BDA5-9DDE-10B3-5159-F2152A574C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181" y="3198761"/>
            <a:ext cx="3557639" cy="3565832"/>
          </a:xfrm>
          <a:prstGeom prst="rect">
            <a:avLst/>
          </a:prstGeom>
        </p:spPr>
      </p:pic>
      <p:pic>
        <p:nvPicPr>
          <p:cNvPr id="21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73473FF8-94F6-56F9-6DB4-3618CF133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5890" y="896374"/>
            <a:ext cx="2574413" cy="2590800"/>
          </a:xfrm>
          <a:prstGeom prst="rect">
            <a:avLst/>
          </a:prstGeom>
        </p:spPr>
      </p:pic>
      <p:pic>
        <p:nvPicPr>
          <p:cNvPr id="22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3DFF8925-A20E-52F7-A6F0-476B3F0F75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8857" y="904568"/>
            <a:ext cx="2549833" cy="2533446"/>
          </a:xfrm>
          <a:prstGeom prst="rect">
            <a:avLst/>
          </a:prstGeom>
        </p:spPr>
      </p:pic>
      <p:pic>
        <p:nvPicPr>
          <p:cNvPr id="25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CEE2FAC0-24F5-24CA-6E06-9755942F92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3181" y="4255730"/>
            <a:ext cx="2541639" cy="2541639"/>
          </a:xfrm>
          <a:prstGeom prst="rect">
            <a:avLst/>
          </a:prstGeom>
        </p:spPr>
      </p:pic>
      <p:pic>
        <p:nvPicPr>
          <p:cNvPr id="12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6F19B752-64D7-A2ED-3E67-0803862671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181" y="3206955"/>
            <a:ext cx="3557639" cy="3565832"/>
          </a:xfrm>
          <a:prstGeom prst="rect">
            <a:avLst/>
          </a:prstGeom>
        </p:spPr>
      </p:pic>
      <p:pic>
        <p:nvPicPr>
          <p:cNvPr id="18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D1FEDF4E-04BF-8DED-0351-AEDBADB36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18858" y="920955"/>
            <a:ext cx="2541639" cy="2533445"/>
          </a:xfrm>
          <a:prstGeom prst="rect">
            <a:avLst/>
          </a:prstGeom>
        </p:spPr>
      </p:pic>
      <p:pic>
        <p:nvPicPr>
          <p:cNvPr id="23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53F66CF-7971-D528-EEEA-AC18659FAA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3181" y="4239341"/>
            <a:ext cx="2566220" cy="2558026"/>
          </a:xfrm>
          <a:prstGeom prst="rect">
            <a:avLst/>
          </a:prstGeom>
        </p:spPr>
      </p:pic>
      <p:pic>
        <p:nvPicPr>
          <p:cNvPr id="26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61E256CB-836B-2148-17A7-A97EE12F0F9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95890" y="888181"/>
            <a:ext cx="2549833" cy="2558026"/>
          </a:xfrm>
          <a:prstGeom prst="rect">
            <a:avLst/>
          </a:prstGeom>
        </p:spPr>
      </p:pic>
      <p:pic>
        <p:nvPicPr>
          <p:cNvPr id="27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77714DF1-4906-8D0B-A9B3-AE7C01E2863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3182" y="3190568"/>
            <a:ext cx="3565832" cy="3574027"/>
          </a:xfrm>
          <a:prstGeom prst="rect">
            <a:avLst/>
          </a:prstGeom>
        </p:spPr>
      </p:pic>
      <p:pic>
        <p:nvPicPr>
          <p:cNvPr id="35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BCB8558A-B444-6D3C-A585-63083310B3C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18858" y="904567"/>
            <a:ext cx="2574413" cy="2582607"/>
          </a:xfrm>
          <a:prstGeom prst="rect">
            <a:avLst/>
          </a:prstGeom>
        </p:spPr>
      </p:pic>
      <p:pic>
        <p:nvPicPr>
          <p:cNvPr id="36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9D036582-4938-28FB-B90F-17F63D16CEF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95890" y="896373"/>
            <a:ext cx="2549832" cy="2590800"/>
          </a:xfrm>
          <a:prstGeom prst="rect">
            <a:avLst/>
          </a:prstGeom>
        </p:spPr>
      </p:pic>
      <p:pic>
        <p:nvPicPr>
          <p:cNvPr id="38" name="Picture 37" descr="A screenshot of a game&#10;&#10;Description automatically generated">
            <a:extLst>
              <a:ext uri="{FF2B5EF4-FFF2-40B4-BE49-F238E27FC236}">
                <a16:creationId xmlns:a16="http://schemas.microsoft.com/office/drawing/2014/main" id="{909EDFF3-F000-EAB8-57FC-D2E49476383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5890" y="920955"/>
            <a:ext cx="2549832" cy="2566220"/>
          </a:xfrm>
          <a:prstGeom prst="rect">
            <a:avLst/>
          </a:prstGeom>
        </p:spPr>
      </p:pic>
      <p:pic>
        <p:nvPicPr>
          <p:cNvPr id="39" name="Picture 38" descr="A screenshot of a game&#10;&#10;Description automatically generated">
            <a:extLst>
              <a:ext uri="{FF2B5EF4-FFF2-40B4-BE49-F238E27FC236}">
                <a16:creationId xmlns:a16="http://schemas.microsoft.com/office/drawing/2014/main" id="{C5BD7817-A7DB-1D5F-5232-C37F1D82C2B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03179" y="4231148"/>
            <a:ext cx="2549833" cy="2558026"/>
          </a:xfrm>
          <a:prstGeom prst="rect">
            <a:avLst/>
          </a:prstGeom>
        </p:spPr>
      </p:pic>
      <p:pic>
        <p:nvPicPr>
          <p:cNvPr id="40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5762A4C4-7CB3-B6CC-66CE-7991A19E1E2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8857" y="888180"/>
            <a:ext cx="2590800" cy="2590799"/>
          </a:xfrm>
          <a:prstGeom prst="rect">
            <a:avLst/>
          </a:prstGeom>
        </p:spPr>
      </p:pic>
      <p:pic>
        <p:nvPicPr>
          <p:cNvPr id="41" name="Picture 40" descr="A screenshot of a game&#10;&#10;Description automatically generated">
            <a:extLst>
              <a:ext uri="{FF2B5EF4-FFF2-40B4-BE49-F238E27FC236}">
                <a16:creationId xmlns:a16="http://schemas.microsoft.com/office/drawing/2014/main" id="{A92837BB-2835-6BEC-A280-6697DAE97C7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495890" y="912761"/>
            <a:ext cx="2541639" cy="2549832"/>
          </a:xfrm>
          <a:prstGeom prst="rect">
            <a:avLst/>
          </a:prstGeom>
        </p:spPr>
      </p:pic>
      <p:pic>
        <p:nvPicPr>
          <p:cNvPr id="42" name="Picture 41" descr="A screenshot of a game&#10;&#10;Description automatically generated">
            <a:extLst>
              <a:ext uri="{FF2B5EF4-FFF2-40B4-BE49-F238E27FC236}">
                <a16:creationId xmlns:a16="http://schemas.microsoft.com/office/drawing/2014/main" id="{57372E06-4234-1D5C-0C93-7EDFEFCA2BD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18857" y="888180"/>
            <a:ext cx="2582606" cy="2598993"/>
          </a:xfrm>
          <a:prstGeom prst="rect">
            <a:avLst/>
          </a:prstGeom>
        </p:spPr>
      </p:pic>
      <p:pic>
        <p:nvPicPr>
          <p:cNvPr id="43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9BF6BB3E-48B4-A000-776B-56C780AC0B4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603180" y="4263921"/>
            <a:ext cx="2525252" cy="2549833"/>
          </a:xfrm>
          <a:prstGeom prst="rect">
            <a:avLst/>
          </a:prstGeom>
        </p:spPr>
      </p:pic>
      <p:pic>
        <p:nvPicPr>
          <p:cNvPr id="44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FE2B2D48-CE9D-0EC8-E4EA-B6CC89C3CEC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3181" y="3182373"/>
            <a:ext cx="3574026" cy="3614994"/>
          </a:xfrm>
          <a:prstGeom prst="rect">
            <a:avLst/>
          </a:prstGeom>
        </p:spPr>
      </p:pic>
      <p:pic>
        <p:nvPicPr>
          <p:cNvPr id="45" name="Picture 44" descr="A screenshot of a game&#10;&#10;Description automatically generated">
            <a:extLst>
              <a:ext uri="{FF2B5EF4-FFF2-40B4-BE49-F238E27FC236}">
                <a16:creationId xmlns:a16="http://schemas.microsoft.com/office/drawing/2014/main" id="{A19C9AD5-F6CC-ACF1-85D0-82FE456A7E0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03180" y="4231148"/>
            <a:ext cx="2574413" cy="2558026"/>
          </a:xfrm>
          <a:prstGeom prst="rect">
            <a:avLst/>
          </a:prstGeom>
        </p:spPr>
      </p:pic>
      <p:pic>
        <p:nvPicPr>
          <p:cNvPr id="46" name="Picture 45" descr="A screenshot of a game&#10;&#10;Description automatically generated">
            <a:extLst>
              <a:ext uri="{FF2B5EF4-FFF2-40B4-BE49-F238E27FC236}">
                <a16:creationId xmlns:a16="http://schemas.microsoft.com/office/drawing/2014/main" id="{6EA84DAE-DE2A-E951-E040-E1194070908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18858" y="912762"/>
            <a:ext cx="2582607" cy="2574413"/>
          </a:xfrm>
          <a:prstGeom prst="rect">
            <a:avLst/>
          </a:prstGeom>
        </p:spPr>
      </p:pic>
      <p:pic>
        <p:nvPicPr>
          <p:cNvPr id="47" name="Picture 46" descr="A screenshot of a game&#10;&#10;Description automatically generated">
            <a:extLst>
              <a:ext uri="{FF2B5EF4-FFF2-40B4-BE49-F238E27FC236}">
                <a16:creationId xmlns:a16="http://schemas.microsoft.com/office/drawing/2014/main" id="{AAA57655-9014-E0D1-448B-67C01F5786D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495890" y="904567"/>
            <a:ext cx="2549832" cy="2590800"/>
          </a:xfrm>
          <a:prstGeom prst="rect">
            <a:avLst/>
          </a:prstGeom>
        </p:spPr>
      </p:pic>
      <p:pic>
        <p:nvPicPr>
          <p:cNvPr id="34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F607A990-2386-B286-1F51-A76F381F135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53181" y="3165986"/>
            <a:ext cx="3582219" cy="3606800"/>
          </a:xfrm>
          <a:prstGeom prst="rect">
            <a:avLst/>
          </a:prstGeom>
        </p:spPr>
      </p:pic>
      <p:pic>
        <p:nvPicPr>
          <p:cNvPr id="37" name="Picture 36" descr="A screenshot of a game&#10;&#10;Description automatically generated">
            <a:extLst>
              <a:ext uri="{FF2B5EF4-FFF2-40B4-BE49-F238E27FC236}">
                <a16:creationId xmlns:a16="http://schemas.microsoft.com/office/drawing/2014/main" id="{DD422EA5-AF77-E8C2-6BE7-F283E6792AA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603180" y="4231148"/>
            <a:ext cx="2566220" cy="2566220"/>
          </a:xfrm>
          <a:prstGeom prst="rect">
            <a:avLst/>
          </a:prstGeom>
        </p:spPr>
      </p:pic>
      <p:pic>
        <p:nvPicPr>
          <p:cNvPr id="49" name="Picture 48" descr="A screenshot of a game&#10;&#10;Description automatically generated">
            <a:extLst>
              <a:ext uri="{FF2B5EF4-FFF2-40B4-BE49-F238E27FC236}">
                <a16:creationId xmlns:a16="http://schemas.microsoft.com/office/drawing/2014/main" id="{32828B5C-9868-2EE1-BA1D-CF1BA29199E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218858" y="904567"/>
            <a:ext cx="2590800" cy="2582606"/>
          </a:xfrm>
          <a:prstGeom prst="rect">
            <a:avLst/>
          </a:prstGeom>
        </p:spPr>
      </p:pic>
      <p:pic>
        <p:nvPicPr>
          <p:cNvPr id="50" name="Picture 49" descr="A screenshot of a game&#10;&#10;Description automatically generated">
            <a:extLst>
              <a:ext uri="{FF2B5EF4-FFF2-40B4-BE49-F238E27FC236}">
                <a16:creationId xmlns:a16="http://schemas.microsoft.com/office/drawing/2014/main" id="{5427FF89-C954-666A-131C-EBA7FCC35A2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53181" y="3165987"/>
            <a:ext cx="3664155" cy="3623187"/>
          </a:xfrm>
          <a:prstGeom prst="rect">
            <a:avLst/>
          </a:prstGeom>
        </p:spPr>
      </p:pic>
      <p:pic>
        <p:nvPicPr>
          <p:cNvPr id="51" name="Picture 50" descr="A screenshot of a game&#10;&#10;Description automatically generated">
            <a:extLst>
              <a:ext uri="{FF2B5EF4-FFF2-40B4-BE49-F238E27FC236}">
                <a16:creationId xmlns:a16="http://schemas.microsoft.com/office/drawing/2014/main" id="{A67D00EE-67E7-E3EF-245A-173BA6176BC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603181" y="4255729"/>
            <a:ext cx="2541638" cy="2549832"/>
          </a:xfrm>
          <a:prstGeom prst="rect">
            <a:avLst/>
          </a:prstGeom>
        </p:spPr>
      </p:pic>
      <p:pic>
        <p:nvPicPr>
          <p:cNvPr id="52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FBE341A1-D2A0-B744-AC8C-F665BFF0785A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218857" y="888181"/>
            <a:ext cx="2590800" cy="2582606"/>
          </a:xfrm>
          <a:prstGeom prst="rect">
            <a:avLst/>
          </a:prstGeom>
        </p:spPr>
      </p:pic>
      <p:pic>
        <p:nvPicPr>
          <p:cNvPr id="53" name="Picture 52" descr="A screenshot of a game&#10;&#10;Description automatically generated">
            <a:extLst>
              <a:ext uri="{FF2B5EF4-FFF2-40B4-BE49-F238E27FC236}">
                <a16:creationId xmlns:a16="http://schemas.microsoft.com/office/drawing/2014/main" id="{BEDCCD4D-432E-607A-3416-9F0D3FDC249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495890" y="937341"/>
            <a:ext cx="2541639" cy="2558027"/>
          </a:xfrm>
          <a:prstGeom prst="rect">
            <a:avLst/>
          </a:prstGeom>
        </p:spPr>
      </p:pic>
      <p:pic>
        <p:nvPicPr>
          <p:cNvPr id="48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10DCADAF-B445-63A7-E564-53DFEB5050A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53181" y="3165986"/>
            <a:ext cx="3664155" cy="3623188"/>
          </a:xfrm>
          <a:prstGeom prst="rect">
            <a:avLst/>
          </a:prstGeom>
        </p:spPr>
      </p:pic>
      <p:pic>
        <p:nvPicPr>
          <p:cNvPr id="54" name="Picture 53" descr="A screenshot of a game&#10;&#10;Description automatically generated">
            <a:extLst>
              <a:ext uri="{FF2B5EF4-FFF2-40B4-BE49-F238E27FC236}">
                <a16:creationId xmlns:a16="http://schemas.microsoft.com/office/drawing/2014/main" id="{65D81302-4257-6E15-7BA3-777E581375C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603181" y="4231148"/>
            <a:ext cx="2590801" cy="2574413"/>
          </a:xfrm>
          <a:prstGeom prst="rect">
            <a:avLst/>
          </a:prstGeom>
        </p:spPr>
      </p:pic>
      <p:pic>
        <p:nvPicPr>
          <p:cNvPr id="55" name="Picture 54" descr="A screenshot of a game&#10;&#10;Description automatically generated">
            <a:extLst>
              <a:ext uri="{FF2B5EF4-FFF2-40B4-BE49-F238E27FC236}">
                <a16:creationId xmlns:a16="http://schemas.microsoft.com/office/drawing/2014/main" id="{489811D6-D83A-AF81-9BCE-FA197B210E45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218857" y="904568"/>
            <a:ext cx="2598994" cy="2607186"/>
          </a:xfrm>
          <a:prstGeom prst="rect">
            <a:avLst/>
          </a:prstGeom>
        </p:spPr>
      </p:pic>
      <p:pic>
        <p:nvPicPr>
          <p:cNvPr id="56" name="Picture 55" descr="A screenshot of a game&#10;&#10;Description automatically generated">
            <a:extLst>
              <a:ext uri="{FF2B5EF4-FFF2-40B4-BE49-F238E27FC236}">
                <a16:creationId xmlns:a16="http://schemas.microsoft.com/office/drawing/2014/main" id="{2DC297F4-75E2-6A80-3315-A181D0C55D10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495891" y="888181"/>
            <a:ext cx="2631767" cy="2623574"/>
          </a:xfrm>
          <a:prstGeom prst="rect">
            <a:avLst/>
          </a:prstGeom>
        </p:spPr>
      </p:pic>
      <p:pic>
        <p:nvPicPr>
          <p:cNvPr id="57" name="Picture 56" descr="A screenshot of a game&#10;&#10;Description automatically generated">
            <a:extLst>
              <a:ext uri="{FF2B5EF4-FFF2-40B4-BE49-F238E27FC236}">
                <a16:creationId xmlns:a16="http://schemas.microsoft.com/office/drawing/2014/main" id="{671D95CF-9955-77BA-B7BB-6EF60AF2494A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53181" y="3165986"/>
            <a:ext cx="3664155" cy="3623188"/>
          </a:xfrm>
          <a:prstGeom prst="rect">
            <a:avLst/>
          </a:prstGeom>
        </p:spPr>
      </p:pic>
      <p:pic>
        <p:nvPicPr>
          <p:cNvPr id="58" name="Picture 57" descr="A screenshot of a game&#10;&#10;Description automatically generated">
            <a:extLst>
              <a:ext uri="{FF2B5EF4-FFF2-40B4-BE49-F238E27FC236}">
                <a16:creationId xmlns:a16="http://schemas.microsoft.com/office/drawing/2014/main" id="{C74EF7DC-61BC-5517-24AC-CEBD42222736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495890" y="888181"/>
            <a:ext cx="2631767" cy="2615380"/>
          </a:xfrm>
          <a:prstGeom prst="rect">
            <a:avLst/>
          </a:prstGeom>
        </p:spPr>
      </p:pic>
      <p:pic>
        <p:nvPicPr>
          <p:cNvPr id="59" name="Picture 58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93F1FEAF-142E-8033-FA3A-47D5BAFA6FB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6603180" y="4231148"/>
            <a:ext cx="2574413" cy="2582607"/>
          </a:xfrm>
          <a:prstGeom prst="rect">
            <a:avLst/>
          </a:prstGeom>
        </p:spPr>
      </p:pic>
      <p:pic>
        <p:nvPicPr>
          <p:cNvPr id="60" name="Picture 59" descr="A screenshot of a game&#10;&#10;Description automatically generated">
            <a:extLst>
              <a:ext uri="{FF2B5EF4-FFF2-40B4-BE49-F238E27FC236}">
                <a16:creationId xmlns:a16="http://schemas.microsoft.com/office/drawing/2014/main" id="{32431EA3-2E1F-79CF-8D45-2EBA88883848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4218857" y="896374"/>
            <a:ext cx="2607187" cy="25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8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4" y="1026648"/>
            <a:ext cx="2863681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Georgia Pro"/>
                <a:cs typeface="Calibri Light"/>
              </a:rPr>
              <a:t>Example </a:t>
            </a:r>
            <a:r>
              <a:rPr lang="en-US" sz="4000" dirty="0">
                <a:latin typeface="Georgia Pro"/>
                <a:ea typeface="Calibri Light"/>
                <a:cs typeface="Calibri Light"/>
              </a:rPr>
              <a:t>14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8D5B-6F44-7A2B-DD3D-311C9C9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November 2,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8357-A439-13E8-6247-EFEBDB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3194942"/>
            <a:ext cx="3550957" cy="3550957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74AA0B96-53C7-371C-912A-5499ED20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40" y="889453"/>
            <a:ext cx="2546411" cy="2546411"/>
          </a:xfrm>
          <a:prstGeom prst="rect">
            <a:avLst/>
          </a:prstGeom>
        </p:spPr>
      </p:pic>
      <p:pic>
        <p:nvPicPr>
          <p:cNvPr id="20" name="Picture 19" descr="A screenshot of a game&#10;&#10;Description automatically generated">
            <a:extLst>
              <a:ext uri="{FF2B5EF4-FFF2-40B4-BE49-F238E27FC236}">
                <a16:creationId xmlns:a16="http://schemas.microsoft.com/office/drawing/2014/main" id="{DD9FA15D-F2E9-B28E-DCA3-D86C99D2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44" y="4246819"/>
            <a:ext cx="2546411" cy="2546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-363778" y="2582002"/>
            <a:ext cx="48057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700" dirty="0">
                <a:ea typeface="+mn-lt"/>
                <a:cs typeface="+mn-lt"/>
              </a:rPr>
              <a:t>Query</a:t>
            </a:r>
            <a:endParaRPr lang="en-US"/>
          </a:p>
          <a:p>
            <a:pPr algn="ctr"/>
            <a:r>
              <a:rPr lang="en-GB" sz="1700" dirty="0">
                <a:ea typeface="+mn-lt"/>
                <a:cs typeface="+mn-lt"/>
              </a:rPr>
              <a:t>8/8/8/8/1K6/7R/1pk5/8 w - - 0 1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4821464" y="121471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9095950" y="121470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7112714" y="3503178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3244644" y="499806"/>
            <a:ext cx="470309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ea typeface="+mn-lt"/>
                <a:cs typeface="+mn-lt"/>
              </a:rPr>
              <a:t>8/8/8/8/7R/Kp6/1pk5/8 w - - 0 71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8357421" y="507999"/>
            <a:ext cx="4817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8/8/8/8/1k6/p7/1pK5/8 w - - 0 78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5465096" y="3826387"/>
            <a:ext cx="48014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ea typeface="+mn-lt"/>
                <a:cs typeface="+mn-lt"/>
              </a:rPr>
              <a:t>8/8/8/3P4/3K4/p6R/1p1k4/1r6 w - - 0 80</a:t>
            </a:r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57" y="929147"/>
            <a:ext cx="2549833" cy="2525253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0" y="4231147"/>
            <a:ext cx="2549833" cy="2508867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90" y="896375"/>
            <a:ext cx="2541639" cy="2582606"/>
          </a:xfrm>
          <a:prstGeom prst="rect">
            <a:avLst/>
          </a:prstGeom>
        </p:spPr>
      </p:pic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461B04E-7ABE-0531-7CE8-9681842F3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81" y="3198761"/>
            <a:ext cx="3557639" cy="3541252"/>
          </a:xfrm>
          <a:prstGeom prst="rect">
            <a:avLst/>
          </a:prstGeom>
        </p:spPr>
      </p:pic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4A3B6632-962A-7CF9-5A6E-4CBB5DAF3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180" y="4263923"/>
            <a:ext cx="2558026" cy="2525252"/>
          </a:xfrm>
          <a:prstGeom prst="rect">
            <a:avLst/>
          </a:prstGeom>
        </p:spPr>
      </p:pic>
      <p:pic>
        <p:nvPicPr>
          <p:cNvPr id="13" name="Picture 1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A456CB91-8292-8821-0985-2C0588E5B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890" y="912761"/>
            <a:ext cx="2541639" cy="2566220"/>
          </a:xfrm>
          <a:prstGeom prst="rect">
            <a:avLst/>
          </a:prstGeom>
        </p:spPr>
      </p:pic>
      <p:pic>
        <p:nvPicPr>
          <p:cNvPr id="14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82E5F792-A27C-400A-6E7C-6B4A5A87A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181" y="3174180"/>
            <a:ext cx="3557639" cy="354125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7A8BB71-A999-940C-4D1E-5C662A3BC1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3180" y="4255729"/>
            <a:ext cx="2558026" cy="2533446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261AE448-0F90-F9A7-F974-4601F04997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5890" y="896374"/>
            <a:ext cx="2533446" cy="2525253"/>
          </a:xfrm>
          <a:prstGeom prst="rect">
            <a:avLst/>
          </a:prstGeom>
        </p:spPr>
      </p:pic>
      <p:pic>
        <p:nvPicPr>
          <p:cNvPr id="19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ACE3BDA5-9DDE-10B3-5159-F2152A574C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181" y="3198761"/>
            <a:ext cx="3557639" cy="3565832"/>
          </a:xfrm>
          <a:prstGeom prst="rect">
            <a:avLst/>
          </a:prstGeom>
        </p:spPr>
      </p:pic>
      <p:pic>
        <p:nvPicPr>
          <p:cNvPr id="21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73473FF8-94F6-56F9-6DB4-3618CF133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5890" y="896374"/>
            <a:ext cx="2574413" cy="2590800"/>
          </a:xfrm>
          <a:prstGeom prst="rect">
            <a:avLst/>
          </a:prstGeom>
        </p:spPr>
      </p:pic>
      <p:pic>
        <p:nvPicPr>
          <p:cNvPr id="22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3DFF8925-A20E-52F7-A6F0-476B3F0F75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8857" y="904568"/>
            <a:ext cx="2549833" cy="2533446"/>
          </a:xfrm>
          <a:prstGeom prst="rect">
            <a:avLst/>
          </a:prstGeom>
        </p:spPr>
      </p:pic>
      <p:pic>
        <p:nvPicPr>
          <p:cNvPr id="25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CEE2FAC0-24F5-24CA-6E06-9755942F92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3181" y="4255730"/>
            <a:ext cx="2541639" cy="2541639"/>
          </a:xfrm>
          <a:prstGeom prst="rect">
            <a:avLst/>
          </a:prstGeom>
        </p:spPr>
      </p:pic>
      <p:pic>
        <p:nvPicPr>
          <p:cNvPr id="12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6F19B752-64D7-A2ED-3E67-0803862671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181" y="3206955"/>
            <a:ext cx="3557639" cy="3565832"/>
          </a:xfrm>
          <a:prstGeom prst="rect">
            <a:avLst/>
          </a:prstGeom>
        </p:spPr>
      </p:pic>
      <p:pic>
        <p:nvPicPr>
          <p:cNvPr id="18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D1FEDF4E-04BF-8DED-0351-AEDBADB36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18858" y="920955"/>
            <a:ext cx="2541639" cy="2533445"/>
          </a:xfrm>
          <a:prstGeom prst="rect">
            <a:avLst/>
          </a:prstGeom>
        </p:spPr>
      </p:pic>
      <p:pic>
        <p:nvPicPr>
          <p:cNvPr id="23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53F66CF-7971-D528-EEEA-AC18659FAA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3181" y="4239341"/>
            <a:ext cx="2566220" cy="2558026"/>
          </a:xfrm>
          <a:prstGeom prst="rect">
            <a:avLst/>
          </a:prstGeom>
        </p:spPr>
      </p:pic>
      <p:pic>
        <p:nvPicPr>
          <p:cNvPr id="26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61E256CB-836B-2148-17A7-A97EE12F0F9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95890" y="888181"/>
            <a:ext cx="2549833" cy="2558026"/>
          </a:xfrm>
          <a:prstGeom prst="rect">
            <a:avLst/>
          </a:prstGeom>
        </p:spPr>
      </p:pic>
      <p:pic>
        <p:nvPicPr>
          <p:cNvPr id="27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77714DF1-4906-8D0B-A9B3-AE7C01E2863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3182" y="3190568"/>
            <a:ext cx="3565832" cy="3574027"/>
          </a:xfrm>
          <a:prstGeom prst="rect">
            <a:avLst/>
          </a:prstGeom>
        </p:spPr>
      </p:pic>
      <p:pic>
        <p:nvPicPr>
          <p:cNvPr id="35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BCB8558A-B444-6D3C-A585-63083310B3C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18858" y="904567"/>
            <a:ext cx="2574413" cy="2582607"/>
          </a:xfrm>
          <a:prstGeom prst="rect">
            <a:avLst/>
          </a:prstGeom>
        </p:spPr>
      </p:pic>
      <p:pic>
        <p:nvPicPr>
          <p:cNvPr id="36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9D036582-4938-28FB-B90F-17F63D16CEF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95890" y="896373"/>
            <a:ext cx="2549832" cy="2590800"/>
          </a:xfrm>
          <a:prstGeom prst="rect">
            <a:avLst/>
          </a:prstGeom>
        </p:spPr>
      </p:pic>
      <p:pic>
        <p:nvPicPr>
          <p:cNvPr id="38" name="Picture 37" descr="A screenshot of a game&#10;&#10;Description automatically generated">
            <a:extLst>
              <a:ext uri="{FF2B5EF4-FFF2-40B4-BE49-F238E27FC236}">
                <a16:creationId xmlns:a16="http://schemas.microsoft.com/office/drawing/2014/main" id="{909EDFF3-F000-EAB8-57FC-D2E49476383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5890" y="920955"/>
            <a:ext cx="2549832" cy="2566220"/>
          </a:xfrm>
          <a:prstGeom prst="rect">
            <a:avLst/>
          </a:prstGeom>
        </p:spPr>
      </p:pic>
      <p:pic>
        <p:nvPicPr>
          <p:cNvPr id="39" name="Picture 38" descr="A screenshot of a game&#10;&#10;Description automatically generated">
            <a:extLst>
              <a:ext uri="{FF2B5EF4-FFF2-40B4-BE49-F238E27FC236}">
                <a16:creationId xmlns:a16="http://schemas.microsoft.com/office/drawing/2014/main" id="{C5BD7817-A7DB-1D5F-5232-C37F1D82C2B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03179" y="4231148"/>
            <a:ext cx="2549833" cy="2558026"/>
          </a:xfrm>
          <a:prstGeom prst="rect">
            <a:avLst/>
          </a:prstGeom>
        </p:spPr>
      </p:pic>
      <p:pic>
        <p:nvPicPr>
          <p:cNvPr id="40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5762A4C4-7CB3-B6CC-66CE-7991A19E1E2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8857" y="888180"/>
            <a:ext cx="2590800" cy="2590799"/>
          </a:xfrm>
          <a:prstGeom prst="rect">
            <a:avLst/>
          </a:prstGeom>
        </p:spPr>
      </p:pic>
      <p:pic>
        <p:nvPicPr>
          <p:cNvPr id="41" name="Picture 40" descr="A screenshot of a game&#10;&#10;Description automatically generated">
            <a:extLst>
              <a:ext uri="{FF2B5EF4-FFF2-40B4-BE49-F238E27FC236}">
                <a16:creationId xmlns:a16="http://schemas.microsoft.com/office/drawing/2014/main" id="{A92837BB-2835-6BEC-A280-6697DAE97C7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495890" y="912761"/>
            <a:ext cx="2541639" cy="2549832"/>
          </a:xfrm>
          <a:prstGeom prst="rect">
            <a:avLst/>
          </a:prstGeom>
        </p:spPr>
      </p:pic>
      <p:pic>
        <p:nvPicPr>
          <p:cNvPr id="42" name="Picture 41" descr="A screenshot of a game&#10;&#10;Description automatically generated">
            <a:extLst>
              <a:ext uri="{FF2B5EF4-FFF2-40B4-BE49-F238E27FC236}">
                <a16:creationId xmlns:a16="http://schemas.microsoft.com/office/drawing/2014/main" id="{57372E06-4234-1D5C-0C93-7EDFEFCA2BD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18857" y="888180"/>
            <a:ext cx="2582606" cy="2598993"/>
          </a:xfrm>
          <a:prstGeom prst="rect">
            <a:avLst/>
          </a:prstGeom>
        </p:spPr>
      </p:pic>
      <p:pic>
        <p:nvPicPr>
          <p:cNvPr id="43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9BF6BB3E-48B4-A000-776B-56C780AC0B4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603180" y="4263921"/>
            <a:ext cx="2525252" cy="2549833"/>
          </a:xfrm>
          <a:prstGeom prst="rect">
            <a:avLst/>
          </a:prstGeom>
        </p:spPr>
      </p:pic>
      <p:pic>
        <p:nvPicPr>
          <p:cNvPr id="44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FE2B2D48-CE9D-0EC8-E4EA-B6CC89C3CEC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3181" y="3182373"/>
            <a:ext cx="3574026" cy="3614994"/>
          </a:xfrm>
          <a:prstGeom prst="rect">
            <a:avLst/>
          </a:prstGeom>
        </p:spPr>
      </p:pic>
      <p:pic>
        <p:nvPicPr>
          <p:cNvPr id="45" name="Picture 44" descr="A screenshot of a game&#10;&#10;Description automatically generated">
            <a:extLst>
              <a:ext uri="{FF2B5EF4-FFF2-40B4-BE49-F238E27FC236}">
                <a16:creationId xmlns:a16="http://schemas.microsoft.com/office/drawing/2014/main" id="{A19C9AD5-F6CC-ACF1-85D0-82FE456A7E0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03180" y="4231148"/>
            <a:ext cx="2574413" cy="2558026"/>
          </a:xfrm>
          <a:prstGeom prst="rect">
            <a:avLst/>
          </a:prstGeom>
        </p:spPr>
      </p:pic>
      <p:pic>
        <p:nvPicPr>
          <p:cNvPr id="46" name="Picture 45" descr="A screenshot of a game&#10;&#10;Description automatically generated">
            <a:extLst>
              <a:ext uri="{FF2B5EF4-FFF2-40B4-BE49-F238E27FC236}">
                <a16:creationId xmlns:a16="http://schemas.microsoft.com/office/drawing/2014/main" id="{6EA84DAE-DE2A-E951-E040-E1194070908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18858" y="912762"/>
            <a:ext cx="2582607" cy="2574413"/>
          </a:xfrm>
          <a:prstGeom prst="rect">
            <a:avLst/>
          </a:prstGeom>
        </p:spPr>
      </p:pic>
      <p:pic>
        <p:nvPicPr>
          <p:cNvPr id="47" name="Picture 46" descr="A screenshot of a game&#10;&#10;Description automatically generated">
            <a:extLst>
              <a:ext uri="{FF2B5EF4-FFF2-40B4-BE49-F238E27FC236}">
                <a16:creationId xmlns:a16="http://schemas.microsoft.com/office/drawing/2014/main" id="{AAA57655-9014-E0D1-448B-67C01F5786D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495890" y="904567"/>
            <a:ext cx="2549832" cy="2590800"/>
          </a:xfrm>
          <a:prstGeom prst="rect">
            <a:avLst/>
          </a:prstGeom>
        </p:spPr>
      </p:pic>
      <p:pic>
        <p:nvPicPr>
          <p:cNvPr id="34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F607A990-2386-B286-1F51-A76F381F135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53181" y="3165986"/>
            <a:ext cx="3582219" cy="3606800"/>
          </a:xfrm>
          <a:prstGeom prst="rect">
            <a:avLst/>
          </a:prstGeom>
        </p:spPr>
      </p:pic>
      <p:pic>
        <p:nvPicPr>
          <p:cNvPr id="37" name="Picture 36" descr="A screenshot of a game&#10;&#10;Description automatically generated">
            <a:extLst>
              <a:ext uri="{FF2B5EF4-FFF2-40B4-BE49-F238E27FC236}">
                <a16:creationId xmlns:a16="http://schemas.microsoft.com/office/drawing/2014/main" id="{DD422EA5-AF77-E8C2-6BE7-F283E6792AA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603180" y="4231148"/>
            <a:ext cx="2566220" cy="2566220"/>
          </a:xfrm>
          <a:prstGeom prst="rect">
            <a:avLst/>
          </a:prstGeom>
        </p:spPr>
      </p:pic>
      <p:pic>
        <p:nvPicPr>
          <p:cNvPr id="49" name="Picture 48" descr="A screenshot of a game&#10;&#10;Description automatically generated">
            <a:extLst>
              <a:ext uri="{FF2B5EF4-FFF2-40B4-BE49-F238E27FC236}">
                <a16:creationId xmlns:a16="http://schemas.microsoft.com/office/drawing/2014/main" id="{32828B5C-9868-2EE1-BA1D-CF1BA29199E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218858" y="904567"/>
            <a:ext cx="2590800" cy="2582606"/>
          </a:xfrm>
          <a:prstGeom prst="rect">
            <a:avLst/>
          </a:prstGeom>
        </p:spPr>
      </p:pic>
      <p:pic>
        <p:nvPicPr>
          <p:cNvPr id="50" name="Picture 49" descr="A screenshot of a game&#10;&#10;Description automatically generated">
            <a:extLst>
              <a:ext uri="{FF2B5EF4-FFF2-40B4-BE49-F238E27FC236}">
                <a16:creationId xmlns:a16="http://schemas.microsoft.com/office/drawing/2014/main" id="{5427FF89-C954-666A-131C-EBA7FCC35A2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53181" y="3165987"/>
            <a:ext cx="3664155" cy="3623187"/>
          </a:xfrm>
          <a:prstGeom prst="rect">
            <a:avLst/>
          </a:prstGeom>
        </p:spPr>
      </p:pic>
      <p:pic>
        <p:nvPicPr>
          <p:cNvPr id="51" name="Picture 50" descr="A screenshot of a game&#10;&#10;Description automatically generated">
            <a:extLst>
              <a:ext uri="{FF2B5EF4-FFF2-40B4-BE49-F238E27FC236}">
                <a16:creationId xmlns:a16="http://schemas.microsoft.com/office/drawing/2014/main" id="{A67D00EE-67E7-E3EF-245A-173BA6176BC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603181" y="4255729"/>
            <a:ext cx="2541638" cy="2549832"/>
          </a:xfrm>
          <a:prstGeom prst="rect">
            <a:avLst/>
          </a:prstGeom>
        </p:spPr>
      </p:pic>
      <p:pic>
        <p:nvPicPr>
          <p:cNvPr id="52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FBE341A1-D2A0-B744-AC8C-F665BFF0785A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218857" y="888181"/>
            <a:ext cx="2590800" cy="2582606"/>
          </a:xfrm>
          <a:prstGeom prst="rect">
            <a:avLst/>
          </a:prstGeom>
        </p:spPr>
      </p:pic>
      <p:pic>
        <p:nvPicPr>
          <p:cNvPr id="53" name="Picture 52" descr="A screenshot of a game&#10;&#10;Description automatically generated">
            <a:extLst>
              <a:ext uri="{FF2B5EF4-FFF2-40B4-BE49-F238E27FC236}">
                <a16:creationId xmlns:a16="http://schemas.microsoft.com/office/drawing/2014/main" id="{BEDCCD4D-432E-607A-3416-9F0D3FDC249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495890" y="937341"/>
            <a:ext cx="2541639" cy="2558027"/>
          </a:xfrm>
          <a:prstGeom prst="rect">
            <a:avLst/>
          </a:prstGeom>
        </p:spPr>
      </p:pic>
      <p:pic>
        <p:nvPicPr>
          <p:cNvPr id="48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10DCADAF-B445-63A7-E564-53DFEB5050A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53181" y="3165986"/>
            <a:ext cx="3664155" cy="3623188"/>
          </a:xfrm>
          <a:prstGeom prst="rect">
            <a:avLst/>
          </a:prstGeom>
        </p:spPr>
      </p:pic>
      <p:pic>
        <p:nvPicPr>
          <p:cNvPr id="54" name="Picture 53" descr="A screenshot of a game&#10;&#10;Description automatically generated">
            <a:extLst>
              <a:ext uri="{FF2B5EF4-FFF2-40B4-BE49-F238E27FC236}">
                <a16:creationId xmlns:a16="http://schemas.microsoft.com/office/drawing/2014/main" id="{65D81302-4257-6E15-7BA3-777E581375C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603181" y="4231148"/>
            <a:ext cx="2590801" cy="2574413"/>
          </a:xfrm>
          <a:prstGeom prst="rect">
            <a:avLst/>
          </a:prstGeom>
        </p:spPr>
      </p:pic>
      <p:pic>
        <p:nvPicPr>
          <p:cNvPr id="55" name="Picture 54" descr="A screenshot of a game&#10;&#10;Description automatically generated">
            <a:extLst>
              <a:ext uri="{FF2B5EF4-FFF2-40B4-BE49-F238E27FC236}">
                <a16:creationId xmlns:a16="http://schemas.microsoft.com/office/drawing/2014/main" id="{489811D6-D83A-AF81-9BCE-FA197B210E45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218857" y="904568"/>
            <a:ext cx="2598994" cy="2607186"/>
          </a:xfrm>
          <a:prstGeom prst="rect">
            <a:avLst/>
          </a:prstGeom>
        </p:spPr>
      </p:pic>
      <p:pic>
        <p:nvPicPr>
          <p:cNvPr id="56" name="Picture 55" descr="A screenshot of a game&#10;&#10;Description automatically generated">
            <a:extLst>
              <a:ext uri="{FF2B5EF4-FFF2-40B4-BE49-F238E27FC236}">
                <a16:creationId xmlns:a16="http://schemas.microsoft.com/office/drawing/2014/main" id="{2DC297F4-75E2-6A80-3315-A181D0C55D10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495891" y="888181"/>
            <a:ext cx="2631767" cy="2623574"/>
          </a:xfrm>
          <a:prstGeom prst="rect">
            <a:avLst/>
          </a:prstGeom>
        </p:spPr>
      </p:pic>
      <p:pic>
        <p:nvPicPr>
          <p:cNvPr id="57" name="Picture 56" descr="A screenshot of a game&#10;&#10;Description automatically generated">
            <a:extLst>
              <a:ext uri="{FF2B5EF4-FFF2-40B4-BE49-F238E27FC236}">
                <a16:creationId xmlns:a16="http://schemas.microsoft.com/office/drawing/2014/main" id="{671D95CF-9955-77BA-B7BB-6EF60AF2494A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53181" y="3165986"/>
            <a:ext cx="3664155" cy="3623188"/>
          </a:xfrm>
          <a:prstGeom prst="rect">
            <a:avLst/>
          </a:prstGeom>
        </p:spPr>
      </p:pic>
      <p:pic>
        <p:nvPicPr>
          <p:cNvPr id="59" name="Picture 58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93F1FEAF-142E-8033-FA3A-47D5BAFA6FB7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6603180" y="4231148"/>
            <a:ext cx="2574413" cy="2582607"/>
          </a:xfrm>
          <a:prstGeom prst="rect">
            <a:avLst/>
          </a:prstGeom>
        </p:spPr>
      </p:pic>
      <p:pic>
        <p:nvPicPr>
          <p:cNvPr id="60" name="Picture 59" descr="A screenshot of a game&#10;&#10;Description automatically generated">
            <a:extLst>
              <a:ext uri="{FF2B5EF4-FFF2-40B4-BE49-F238E27FC236}">
                <a16:creationId xmlns:a16="http://schemas.microsoft.com/office/drawing/2014/main" id="{32431EA3-2E1F-79CF-8D45-2EBA8888384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4218857" y="896374"/>
            <a:ext cx="2607187" cy="2598993"/>
          </a:xfrm>
          <a:prstGeom prst="rect">
            <a:avLst/>
          </a:prstGeom>
        </p:spPr>
      </p:pic>
      <p:pic>
        <p:nvPicPr>
          <p:cNvPr id="61" name="Picture 60" descr="A screenshot of a game&#10;&#10;Description automatically generated">
            <a:extLst>
              <a:ext uri="{FF2B5EF4-FFF2-40B4-BE49-F238E27FC236}">
                <a16:creationId xmlns:a16="http://schemas.microsoft.com/office/drawing/2014/main" id="{33FB6D6B-37F1-C461-70AA-FEC1D8DAA3C8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53181" y="3165987"/>
            <a:ext cx="3664155" cy="3631381"/>
          </a:xfrm>
          <a:prstGeom prst="rect">
            <a:avLst/>
          </a:prstGeom>
        </p:spPr>
      </p:pic>
      <p:pic>
        <p:nvPicPr>
          <p:cNvPr id="62" name="Picture 61" descr="A screenshot of a game&#10;&#10;Description automatically generated">
            <a:extLst>
              <a:ext uri="{FF2B5EF4-FFF2-40B4-BE49-F238E27FC236}">
                <a16:creationId xmlns:a16="http://schemas.microsoft.com/office/drawing/2014/main" id="{411DBE64-2C1B-8E22-206B-31DF5FF1CA1A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4218858" y="879987"/>
            <a:ext cx="2631768" cy="2631769"/>
          </a:xfrm>
          <a:prstGeom prst="rect">
            <a:avLst/>
          </a:prstGeom>
        </p:spPr>
      </p:pic>
      <p:pic>
        <p:nvPicPr>
          <p:cNvPr id="63" name="Picture 62" descr="A screenshot of a game&#10;&#10;Description automatically generated">
            <a:extLst>
              <a:ext uri="{FF2B5EF4-FFF2-40B4-BE49-F238E27FC236}">
                <a16:creationId xmlns:a16="http://schemas.microsoft.com/office/drawing/2014/main" id="{5509FFC0-AFB9-DF38-8541-094E5EF645E8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603180" y="4231148"/>
            <a:ext cx="2558025" cy="2574413"/>
          </a:xfrm>
          <a:prstGeom prst="rect">
            <a:avLst/>
          </a:prstGeom>
        </p:spPr>
      </p:pic>
      <p:pic>
        <p:nvPicPr>
          <p:cNvPr id="64" name="Picture 63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C0C9ABBE-ED11-10D3-D476-EA68E79EB30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95890" y="896374"/>
            <a:ext cx="2631768" cy="26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2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4" y="1026648"/>
            <a:ext cx="2912842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Georgia Pro"/>
                <a:cs typeface="Calibri Light"/>
              </a:rPr>
              <a:t>Example </a:t>
            </a:r>
            <a:r>
              <a:rPr lang="en-US" sz="4000" dirty="0">
                <a:latin typeface="Georgia Pro"/>
                <a:ea typeface="Calibri Light"/>
                <a:cs typeface="Calibri Light"/>
              </a:rPr>
              <a:t>15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8D5B-6F44-7A2B-DD3D-311C9C9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November 2,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8357-A439-13E8-6247-EFEBDB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3194942"/>
            <a:ext cx="3550957" cy="3550957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74AA0B96-53C7-371C-912A-5499ED20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40" y="889453"/>
            <a:ext cx="2546411" cy="2546411"/>
          </a:xfrm>
          <a:prstGeom prst="rect">
            <a:avLst/>
          </a:prstGeom>
        </p:spPr>
      </p:pic>
      <p:pic>
        <p:nvPicPr>
          <p:cNvPr id="20" name="Picture 19" descr="A screenshot of a game&#10;&#10;Description automatically generated">
            <a:extLst>
              <a:ext uri="{FF2B5EF4-FFF2-40B4-BE49-F238E27FC236}">
                <a16:creationId xmlns:a16="http://schemas.microsoft.com/office/drawing/2014/main" id="{DD9FA15D-F2E9-B28E-DCA3-D86C99D2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44" y="4246819"/>
            <a:ext cx="2546411" cy="2546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-363778" y="2582002"/>
            <a:ext cx="48057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700" dirty="0">
                <a:ea typeface="+mn-lt"/>
                <a:cs typeface="+mn-lt"/>
              </a:rPr>
              <a:t>Query</a:t>
            </a:r>
            <a:endParaRPr lang="en-US"/>
          </a:p>
          <a:p>
            <a:pPr algn="ctr"/>
            <a:r>
              <a:rPr lang="en-GB" sz="1700" dirty="0">
                <a:ea typeface="+mn-lt"/>
                <a:cs typeface="+mn-lt"/>
              </a:rPr>
              <a:t>8/8/8/R4p2/1r2k3/4p1P1/4K3/8 b - - 0 1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4821464" y="121471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9095950" y="121470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7112714" y="3503178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3244644" y="499806"/>
            <a:ext cx="470309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ea typeface="+mn-lt"/>
                <a:cs typeface="+mn-lt"/>
              </a:rPr>
              <a:t>3r4/8/6RP/P4p2/1P3k2/2P1p3/4K3/8 b - - 0 46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8078840" y="507999"/>
            <a:ext cx="4817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7R/1p4r1/8/p5p1/3pk3/6P1/PP6/4K3 w - - 0 38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5465096" y="3826387"/>
            <a:ext cx="48014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ea typeface="+mn-lt"/>
                <a:cs typeface="+mn-lt"/>
              </a:rPr>
              <a:t>3R4/8/2R5/1p3p2/4kr2/1K3p2/8/8 b - - 0 73</a:t>
            </a:r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57" y="929147"/>
            <a:ext cx="2549833" cy="2525253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0" y="4231147"/>
            <a:ext cx="2549833" cy="2508867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90" y="896375"/>
            <a:ext cx="2541639" cy="2582606"/>
          </a:xfrm>
          <a:prstGeom prst="rect">
            <a:avLst/>
          </a:prstGeom>
        </p:spPr>
      </p:pic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461B04E-7ABE-0531-7CE8-9681842F3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81" y="3198761"/>
            <a:ext cx="3557639" cy="3541252"/>
          </a:xfrm>
          <a:prstGeom prst="rect">
            <a:avLst/>
          </a:prstGeom>
        </p:spPr>
      </p:pic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4A3B6632-962A-7CF9-5A6E-4CBB5DAF3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180" y="4263923"/>
            <a:ext cx="2558026" cy="2525252"/>
          </a:xfrm>
          <a:prstGeom prst="rect">
            <a:avLst/>
          </a:prstGeom>
        </p:spPr>
      </p:pic>
      <p:pic>
        <p:nvPicPr>
          <p:cNvPr id="13" name="Picture 1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A456CB91-8292-8821-0985-2C0588E5B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890" y="912761"/>
            <a:ext cx="2541639" cy="2566220"/>
          </a:xfrm>
          <a:prstGeom prst="rect">
            <a:avLst/>
          </a:prstGeom>
        </p:spPr>
      </p:pic>
      <p:pic>
        <p:nvPicPr>
          <p:cNvPr id="14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82E5F792-A27C-400A-6E7C-6B4A5A87A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181" y="3174180"/>
            <a:ext cx="3557639" cy="354125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7A8BB71-A999-940C-4D1E-5C662A3BC1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3180" y="4255729"/>
            <a:ext cx="2558026" cy="2533446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261AE448-0F90-F9A7-F974-4601F04997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5890" y="896374"/>
            <a:ext cx="2533446" cy="2525253"/>
          </a:xfrm>
          <a:prstGeom prst="rect">
            <a:avLst/>
          </a:prstGeom>
        </p:spPr>
      </p:pic>
      <p:pic>
        <p:nvPicPr>
          <p:cNvPr id="19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ACE3BDA5-9DDE-10B3-5159-F2152A574C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181" y="3198761"/>
            <a:ext cx="3557639" cy="3565832"/>
          </a:xfrm>
          <a:prstGeom prst="rect">
            <a:avLst/>
          </a:prstGeom>
        </p:spPr>
      </p:pic>
      <p:pic>
        <p:nvPicPr>
          <p:cNvPr id="21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73473FF8-94F6-56F9-6DB4-3618CF133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5890" y="896374"/>
            <a:ext cx="2574413" cy="2590800"/>
          </a:xfrm>
          <a:prstGeom prst="rect">
            <a:avLst/>
          </a:prstGeom>
        </p:spPr>
      </p:pic>
      <p:pic>
        <p:nvPicPr>
          <p:cNvPr id="22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3DFF8925-A20E-52F7-A6F0-476B3F0F75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8857" y="904568"/>
            <a:ext cx="2549833" cy="2533446"/>
          </a:xfrm>
          <a:prstGeom prst="rect">
            <a:avLst/>
          </a:prstGeom>
        </p:spPr>
      </p:pic>
      <p:pic>
        <p:nvPicPr>
          <p:cNvPr id="25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CEE2FAC0-24F5-24CA-6E06-9755942F92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3181" y="4255730"/>
            <a:ext cx="2541639" cy="2541639"/>
          </a:xfrm>
          <a:prstGeom prst="rect">
            <a:avLst/>
          </a:prstGeom>
        </p:spPr>
      </p:pic>
      <p:pic>
        <p:nvPicPr>
          <p:cNvPr id="12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6F19B752-64D7-A2ED-3E67-0803862671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181" y="3206955"/>
            <a:ext cx="3557639" cy="3565832"/>
          </a:xfrm>
          <a:prstGeom prst="rect">
            <a:avLst/>
          </a:prstGeom>
        </p:spPr>
      </p:pic>
      <p:pic>
        <p:nvPicPr>
          <p:cNvPr id="18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D1FEDF4E-04BF-8DED-0351-AEDBADB36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18858" y="920955"/>
            <a:ext cx="2541639" cy="2533445"/>
          </a:xfrm>
          <a:prstGeom prst="rect">
            <a:avLst/>
          </a:prstGeom>
        </p:spPr>
      </p:pic>
      <p:pic>
        <p:nvPicPr>
          <p:cNvPr id="23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53F66CF-7971-D528-EEEA-AC18659FAA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3181" y="4239341"/>
            <a:ext cx="2566220" cy="2558026"/>
          </a:xfrm>
          <a:prstGeom prst="rect">
            <a:avLst/>
          </a:prstGeom>
        </p:spPr>
      </p:pic>
      <p:pic>
        <p:nvPicPr>
          <p:cNvPr id="26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61E256CB-836B-2148-17A7-A97EE12F0F9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95890" y="888181"/>
            <a:ext cx="2549833" cy="2558026"/>
          </a:xfrm>
          <a:prstGeom prst="rect">
            <a:avLst/>
          </a:prstGeom>
        </p:spPr>
      </p:pic>
      <p:pic>
        <p:nvPicPr>
          <p:cNvPr id="27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77714DF1-4906-8D0B-A9B3-AE7C01E2863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3182" y="3190568"/>
            <a:ext cx="3565832" cy="3574027"/>
          </a:xfrm>
          <a:prstGeom prst="rect">
            <a:avLst/>
          </a:prstGeom>
        </p:spPr>
      </p:pic>
      <p:pic>
        <p:nvPicPr>
          <p:cNvPr id="35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BCB8558A-B444-6D3C-A585-63083310B3C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18858" y="904567"/>
            <a:ext cx="2574413" cy="2582607"/>
          </a:xfrm>
          <a:prstGeom prst="rect">
            <a:avLst/>
          </a:prstGeom>
        </p:spPr>
      </p:pic>
      <p:pic>
        <p:nvPicPr>
          <p:cNvPr id="36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9D036582-4938-28FB-B90F-17F63D16CEF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95890" y="896373"/>
            <a:ext cx="2549832" cy="2590800"/>
          </a:xfrm>
          <a:prstGeom prst="rect">
            <a:avLst/>
          </a:prstGeom>
        </p:spPr>
      </p:pic>
      <p:pic>
        <p:nvPicPr>
          <p:cNvPr id="38" name="Picture 37" descr="A screenshot of a game&#10;&#10;Description automatically generated">
            <a:extLst>
              <a:ext uri="{FF2B5EF4-FFF2-40B4-BE49-F238E27FC236}">
                <a16:creationId xmlns:a16="http://schemas.microsoft.com/office/drawing/2014/main" id="{909EDFF3-F000-EAB8-57FC-D2E49476383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5890" y="920955"/>
            <a:ext cx="2549832" cy="2566220"/>
          </a:xfrm>
          <a:prstGeom prst="rect">
            <a:avLst/>
          </a:prstGeom>
        </p:spPr>
      </p:pic>
      <p:pic>
        <p:nvPicPr>
          <p:cNvPr id="39" name="Picture 38" descr="A screenshot of a game&#10;&#10;Description automatically generated">
            <a:extLst>
              <a:ext uri="{FF2B5EF4-FFF2-40B4-BE49-F238E27FC236}">
                <a16:creationId xmlns:a16="http://schemas.microsoft.com/office/drawing/2014/main" id="{C5BD7817-A7DB-1D5F-5232-C37F1D82C2B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03179" y="4231148"/>
            <a:ext cx="2549833" cy="2558026"/>
          </a:xfrm>
          <a:prstGeom prst="rect">
            <a:avLst/>
          </a:prstGeom>
        </p:spPr>
      </p:pic>
      <p:pic>
        <p:nvPicPr>
          <p:cNvPr id="40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5762A4C4-7CB3-B6CC-66CE-7991A19E1E2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8857" y="888180"/>
            <a:ext cx="2590800" cy="2590799"/>
          </a:xfrm>
          <a:prstGeom prst="rect">
            <a:avLst/>
          </a:prstGeom>
        </p:spPr>
      </p:pic>
      <p:pic>
        <p:nvPicPr>
          <p:cNvPr id="41" name="Picture 40" descr="A screenshot of a game&#10;&#10;Description automatically generated">
            <a:extLst>
              <a:ext uri="{FF2B5EF4-FFF2-40B4-BE49-F238E27FC236}">
                <a16:creationId xmlns:a16="http://schemas.microsoft.com/office/drawing/2014/main" id="{A92837BB-2835-6BEC-A280-6697DAE97C7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495890" y="912761"/>
            <a:ext cx="2541639" cy="2549832"/>
          </a:xfrm>
          <a:prstGeom prst="rect">
            <a:avLst/>
          </a:prstGeom>
        </p:spPr>
      </p:pic>
      <p:pic>
        <p:nvPicPr>
          <p:cNvPr id="42" name="Picture 41" descr="A screenshot of a game&#10;&#10;Description automatically generated">
            <a:extLst>
              <a:ext uri="{FF2B5EF4-FFF2-40B4-BE49-F238E27FC236}">
                <a16:creationId xmlns:a16="http://schemas.microsoft.com/office/drawing/2014/main" id="{57372E06-4234-1D5C-0C93-7EDFEFCA2BD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18857" y="888180"/>
            <a:ext cx="2582606" cy="2598993"/>
          </a:xfrm>
          <a:prstGeom prst="rect">
            <a:avLst/>
          </a:prstGeom>
        </p:spPr>
      </p:pic>
      <p:pic>
        <p:nvPicPr>
          <p:cNvPr id="43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9BF6BB3E-48B4-A000-776B-56C780AC0B4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603180" y="4263921"/>
            <a:ext cx="2525252" cy="2549833"/>
          </a:xfrm>
          <a:prstGeom prst="rect">
            <a:avLst/>
          </a:prstGeom>
        </p:spPr>
      </p:pic>
      <p:pic>
        <p:nvPicPr>
          <p:cNvPr id="44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FE2B2D48-CE9D-0EC8-E4EA-B6CC89C3CEC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3181" y="3182373"/>
            <a:ext cx="3574026" cy="3614994"/>
          </a:xfrm>
          <a:prstGeom prst="rect">
            <a:avLst/>
          </a:prstGeom>
        </p:spPr>
      </p:pic>
      <p:pic>
        <p:nvPicPr>
          <p:cNvPr id="45" name="Picture 44" descr="A screenshot of a game&#10;&#10;Description automatically generated">
            <a:extLst>
              <a:ext uri="{FF2B5EF4-FFF2-40B4-BE49-F238E27FC236}">
                <a16:creationId xmlns:a16="http://schemas.microsoft.com/office/drawing/2014/main" id="{A19C9AD5-F6CC-ACF1-85D0-82FE456A7E0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03180" y="4231148"/>
            <a:ext cx="2574413" cy="2558026"/>
          </a:xfrm>
          <a:prstGeom prst="rect">
            <a:avLst/>
          </a:prstGeom>
        </p:spPr>
      </p:pic>
      <p:pic>
        <p:nvPicPr>
          <p:cNvPr id="46" name="Picture 45" descr="A screenshot of a game&#10;&#10;Description automatically generated">
            <a:extLst>
              <a:ext uri="{FF2B5EF4-FFF2-40B4-BE49-F238E27FC236}">
                <a16:creationId xmlns:a16="http://schemas.microsoft.com/office/drawing/2014/main" id="{6EA84DAE-DE2A-E951-E040-E1194070908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18858" y="912762"/>
            <a:ext cx="2582607" cy="2574413"/>
          </a:xfrm>
          <a:prstGeom prst="rect">
            <a:avLst/>
          </a:prstGeom>
        </p:spPr>
      </p:pic>
      <p:pic>
        <p:nvPicPr>
          <p:cNvPr id="47" name="Picture 46" descr="A screenshot of a game&#10;&#10;Description automatically generated">
            <a:extLst>
              <a:ext uri="{FF2B5EF4-FFF2-40B4-BE49-F238E27FC236}">
                <a16:creationId xmlns:a16="http://schemas.microsoft.com/office/drawing/2014/main" id="{AAA57655-9014-E0D1-448B-67C01F5786D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495890" y="904567"/>
            <a:ext cx="2549832" cy="2590800"/>
          </a:xfrm>
          <a:prstGeom prst="rect">
            <a:avLst/>
          </a:prstGeom>
        </p:spPr>
      </p:pic>
      <p:pic>
        <p:nvPicPr>
          <p:cNvPr id="34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F607A990-2386-B286-1F51-A76F381F135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53181" y="3165986"/>
            <a:ext cx="3582219" cy="3606800"/>
          </a:xfrm>
          <a:prstGeom prst="rect">
            <a:avLst/>
          </a:prstGeom>
        </p:spPr>
      </p:pic>
      <p:pic>
        <p:nvPicPr>
          <p:cNvPr id="37" name="Picture 36" descr="A screenshot of a game&#10;&#10;Description automatically generated">
            <a:extLst>
              <a:ext uri="{FF2B5EF4-FFF2-40B4-BE49-F238E27FC236}">
                <a16:creationId xmlns:a16="http://schemas.microsoft.com/office/drawing/2014/main" id="{DD422EA5-AF77-E8C2-6BE7-F283E6792AA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603180" y="4231148"/>
            <a:ext cx="2566220" cy="2566220"/>
          </a:xfrm>
          <a:prstGeom prst="rect">
            <a:avLst/>
          </a:prstGeom>
        </p:spPr>
      </p:pic>
      <p:pic>
        <p:nvPicPr>
          <p:cNvPr id="49" name="Picture 48" descr="A screenshot of a game&#10;&#10;Description automatically generated">
            <a:extLst>
              <a:ext uri="{FF2B5EF4-FFF2-40B4-BE49-F238E27FC236}">
                <a16:creationId xmlns:a16="http://schemas.microsoft.com/office/drawing/2014/main" id="{32828B5C-9868-2EE1-BA1D-CF1BA29199E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218858" y="904567"/>
            <a:ext cx="2590800" cy="2582606"/>
          </a:xfrm>
          <a:prstGeom prst="rect">
            <a:avLst/>
          </a:prstGeom>
        </p:spPr>
      </p:pic>
      <p:pic>
        <p:nvPicPr>
          <p:cNvPr id="50" name="Picture 49" descr="A screenshot of a game&#10;&#10;Description automatically generated">
            <a:extLst>
              <a:ext uri="{FF2B5EF4-FFF2-40B4-BE49-F238E27FC236}">
                <a16:creationId xmlns:a16="http://schemas.microsoft.com/office/drawing/2014/main" id="{5427FF89-C954-666A-131C-EBA7FCC35A2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53181" y="3165987"/>
            <a:ext cx="3664155" cy="3623187"/>
          </a:xfrm>
          <a:prstGeom prst="rect">
            <a:avLst/>
          </a:prstGeom>
        </p:spPr>
      </p:pic>
      <p:pic>
        <p:nvPicPr>
          <p:cNvPr id="51" name="Picture 50" descr="A screenshot of a game&#10;&#10;Description automatically generated">
            <a:extLst>
              <a:ext uri="{FF2B5EF4-FFF2-40B4-BE49-F238E27FC236}">
                <a16:creationId xmlns:a16="http://schemas.microsoft.com/office/drawing/2014/main" id="{A67D00EE-67E7-E3EF-245A-173BA6176BC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603181" y="4255729"/>
            <a:ext cx="2541638" cy="2549832"/>
          </a:xfrm>
          <a:prstGeom prst="rect">
            <a:avLst/>
          </a:prstGeom>
        </p:spPr>
      </p:pic>
      <p:pic>
        <p:nvPicPr>
          <p:cNvPr id="52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FBE341A1-D2A0-B744-AC8C-F665BFF0785A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218857" y="888181"/>
            <a:ext cx="2590800" cy="2582606"/>
          </a:xfrm>
          <a:prstGeom prst="rect">
            <a:avLst/>
          </a:prstGeom>
        </p:spPr>
      </p:pic>
      <p:pic>
        <p:nvPicPr>
          <p:cNvPr id="53" name="Picture 52" descr="A screenshot of a game&#10;&#10;Description automatically generated">
            <a:extLst>
              <a:ext uri="{FF2B5EF4-FFF2-40B4-BE49-F238E27FC236}">
                <a16:creationId xmlns:a16="http://schemas.microsoft.com/office/drawing/2014/main" id="{BEDCCD4D-432E-607A-3416-9F0D3FDC249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495890" y="937341"/>
            <a:ext cx="2541639" cy="2558027"/>
          </a:xfrm>
          <a:prstGeom prst="rect">
            <a:avLst/>
          </a:prstGeom>
        </p:spPr>
      </p:pic>
      <p:pic>
        <p:nvPicPr>
          <p:cNvPr id="48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10DCADAF-B445-63A7-E564-53DFEB5050A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53181" y="3165986"/>
            <a:ext cx="3664155" cy="3623188"/>
          </a:xfrm>
          <a:prstGeom prst="rect">
            <a:avLst/>
          </a:prstGeom>
        </p:spPr>
      </p:pic>
      <p:pic>
        <p:nvPicPr>
          <p:cNvPr id="54" name="Picture 53" descr="A screenshot of a game&#10;&#10;Description automatically generated">
            <a:extLst>
              <a:ext uri="{FF2B5EF4-FFF2-40B4-BE49-F238E27FC236}">
                <a16:creationId xmlns:a16="http://schemas.microsoft.com/office/drawing/2014/main" id="{65D81302-4257-6E15-7BA3-777E581375C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603181" y="4231148"/>
            <a:ext cx="2590801" cy="2574413"/>
          </a:xfrm>
          <a:prstGeom prst="rect">
            <a:avLst/>
          </a:prstGeom>
        </p:spPr>
      </p:pic>
      <p:pic>
        <p:nvPicPr>
          <p:cNvPr id="55" name="Picture 54" descr="A screenshot of a game&#10;&#10;Description automatically generated">
            <a:extLst>
              <a:ext uri="{FF2B5EF4-FFF2-40B4-BE49-F238E27FC236}">
                <a16:creationId xmlns:a16="http://schemas.microsoft.com/office/drawing/2014/main" id="{489811D6-D83A-AF81-9BCE-FA197B210E45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218857" y="904568"/>
            <a:ext cx="2598994" cy="2607186"/>
          </a:xfrm>
          <a:prstGeom prst="rect">
            <a:avLst/>
          </a:prstGeom>
        </p:spPr>
      </p:pic>
      <p:pic>
        <p:nvPicPr>
          <p:cNvPr id="56" name="Picture 55" descr="A screenshot of a game&#10;&#10;Description automatically generated">
            <a:extLst>
              <a:ext uri="{FF2B5EF4-FFF2-40B4-BE49-F238E27FC236}">
                <a16:creationId xmlns:a16="http://schemas.microsoft.com/office/drawing/2014/main" id="{2DC297F4-75E2-6A80-3315-A181D0C55D10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495891" y="888181"/>
            <a:ext cx="2631767" cy="2623574"/>
          </a:xfrm>
          <a:prstGeom prst="rect">
            <a:avLst/>
          </a:prstGeom>
        </p:spPr>
      </p:pic>
      <p:pic>
        <p:nvPicPr>
          <p:cNvPr id="57" name="Picture 56" descr="A screenshot of a game&#10;&#10;Description automatically generated">
            <a:extLst>
              <a:ext uri="{FF2B5EF4-FFF2-40B4-BE49-F238E27FC236}">
                <a16:creationId xmlns:a16="http://schemas.microsoft.com/office/drawing/2014/main" id="{671D95CF-9955-77BA-B7BB-6EF60AF2494A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53181" y="3165986"/>
            <a:ext cx="3664155" cy="3623188"/>
          </a:xfrm>
          <a:prstGeom prst="rect">
            <a:avLst/>
          </a:prstGeom>
        </p:spPr>
      </p:pic>
      <p:pic>
        <p:nvPicPr>
          <p:cNvPr id="59" name="Picture 58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93F1FEAF-142E-8033-FA3A-47D5BAFA6FB7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6603180" y="4231148"/>
            <a:ext cx="2574413" cy="2582607"/>
          </a:xfrm>
          <a:prstGeom prst="rect">
            <a:avLst/>
          </a:prstGeom>
        </p:spPr>
      </p:pic>
      <p:pic>
        <p:nvPicPr>
          <p:cNvPr id="60" name="Picture 59" descr="A screenshot of a game&#10;&#10;Description automatically generated">
            <a:extLst>
              <a:ext uri="{FF2B5EF4-FFF2-40B4-BE49-F238E27FC236}">
                <a16:creationId xmlns:a16="http://schemas.microsoft.com/office/drawing/2014/main" id="{32431EA3-2E1F-79CF-8D45-2EBA8888384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4218857" y="896374"/>
            <a:ext cx="2607187" cy="2598993"/>
          </a:xfrm>
          <a:prstGeom prst="rect">
            <a:avLst/>
          </a:prstGeom>
        </p:spPr>
      </p:pic>
      <p:pic>
        <p:nvPicPr>
          <p:cNvPr id="62" name="Picture 61" descr="A screenshot of a game&#10;&#10;Description automatically generated">
            <a:extLst>
              <a:ext uri="{FF2B5EF4-FFF2-40B4-BE49-F238E27FC236}">
                <a16:creationId xmlns:a16="http://schemas.microsoft.com/office/drawing/2014/main" id="{411DBE64-2C1B-8E22-206B-31DF5FF1CA1A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4218858" y="879987"/>
            <a:ext cx="2631768" cy="2631769"/>
          </a:xfrm>
          <a:prstGeom prst="rect">
            <a:avLst/>
          </a:prstGeom>
        </p:spPr>
      </p:pic>
      <p:pic>
        <p:nvPicPr>
          <p:cNvPr id="63" name="Picture 62" descr="A screenshot of a game&#10;&#10;Description automatically generated">
            <a:extLst>
              <a:ext uri="{FF2B5EF4-FFF2-40B4-BE49-F238E27FC236}">
                <a16:creationId xmlns:a16="http://schemas.microsoft.com/office/drawing/2014/main" id="{5509FFC0-AFB9-DF38-8541-094E5EF645E8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6603180" y="4231148"/>
            <a:ext cx="2558025" cy="2574413"/>
          </a:xfrm>
          <a:prstGeom prst="rect">
            <a:avLst/>
          </a:prstGeom>
        </p:spPr>
      </p:pic>
      <p:pic>
        <p:nvPicPr>
          <p:cNvPr id="64" name="Picture 63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C0C9ABBE-ED11-10D3-D476-EA68E79EB30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95890" y="896374"/>
            <a:ext cx="2631768" cy="2631767"/>
          </a:xfrm>
          <a:prstGeom prst="rect">
            <a:avLst/>
          </a:prstGeom>
        </p:spPr>
      </p:pic>
      <p:pic>
        <p:nvPicPr>
          <p:cNvPr id="58" name="Picture 57" descr="A screenshot of a game&#10;&#10;Description automatically generated">
            <a:extLst>
              <a:ext uri="{FF2B5EF4-FFF2-40B4-BE49-F238E27FC236}">
                <a16:creationId xmlns:a16="http://schemas.microsoft.com/office/drawing/2014/main" id="{BEF9915A-655C-3C5B-5598-D94737BBDEC8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53181" y="3174181"/>
            <a:ext cx="3655961" cy="3631381"/>
          </a:xfrm>
          <a:prstGeom prst="rect">
            <a:avLst/>
          </a:prstGeom>
        </p:spPr>
      </p:pic>
      <p:pic>
        <p:nvPicPr>
          <p:cNvPr id="65" name="Picture 64" descr="A screenshot of a game&#10;&#10;Description automatically generated">
            <a:extLst>
              <a:ext uri="{FF2B5EF4-FFF2-40B4-BE49-F238E27FC236}">
                <a16:creationId xmlns:a16="http://schemas.microsoft.com/office/drawing/2014/main" id="{25EF7C51-F7F3-3409-246A-D378110B0748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4218858" y="879987"/>
            <a:ext cx="2615380" cy="2623574"/>
          </a:xfrm>
          <a:prstGeom prst="rect">
            <a:avLst/>
          </a:prstGeom>
        </p:spPr>
      </p:pic>
      <p:pic>
        <p:nvPicPr>
          <p:cNvPr id="66" name="Picture 65" descr="A screenshot of a game&#10;&#10;Description automatically generated">
            <a:extLst>
              <a:ext uri="{FF2B5EF4-FFF2-40B4-BE49-F238E27FC236}">
                <a16:creationId xmlns:a16="http://schemas.microsoft.com/office/drawing/2014/main" id="{7421E20C-36AE-C90C-2213-E7EEF4313586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6603180" y="4239341"/>
            <a:ext cx="2590800" cy="2574413"/>
          </a:xfrm>
          <a:prstGeom prst="rect">
            <a:avLst/>
          </a:prstGeom>
        </p:spPr>
      </p:pic>
      <p:pic>
        <p:nvPicPr>
          <p:cNvPr id="67" name="Picture 66" descr="A screenshot of a game&#10;&#10;Description automatically generated">
            <a:extLst>
              <a:ext uri="{FF2B5EF4-FFF2-40B4-BE49-F238E27FC236}">
                <a16:creationId xmlns:a16="http://schemas.microsoft.com/office/drawing/2014/main" id="{19246056-48F9-6807-2F1F-7609434140C9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8495890" y="888180"/>
            <a:ext cx="2639960" cy="262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0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4" y="1026648"/>
            <a:ext cx="2650649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Georgia Pro"/>
                <a:cs typeface="Calibri Light"/>
              </a:rPr>
              <a:t>Example</a:t>
            </a:r>
            <a:r>
              <a:rPr lang="en-US" sz="3600" dirty="0">
                <a:latin typeface="Georgia Pro"/>
                <a:cs typeface="Calibri Light"/>
              </a:rPr>
              <a:t>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8D5B-6F44-7A2B-DD3D-311C9C9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November 2,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8357-A439-13E8-6247-EFEBDB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3194942"/>
            <a:ext cx="3550957" cy="3550957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74AA0B96-53C7-371C-912A-5499ED20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40" y="889453"/>
            <a:ext cx="2546411" cy="2546411"/>
          </a:xfrm>
          <a:prstGeom prst="rect">
            <a:avLst/>
          </a:prstGeom>
        </p:spPr>
      </p:pic>
      <p:pic>
        <p:nvPicPr>
          <p:cNvPr id="20" name="Picture 19" descr="A screenshot of a game&#10;&#10;Description automatically generated">
            <a:extLst>
              <a:ext uri="{FF2B5EF4-FFF2-40B4-BE49-F238E27FC236}">
                <a16:creationId xmlns:a16="http://schemas.microsoft.com/office/drawing/2014/main" id="{DD9FA15D-F2E9-B28E-DCA3-D86C99D2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44" y="4246819"/>
            <a:ext cx="2546411" cy="2546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-363778" y="2582002"/>
            <a:ext cx="48057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700" dirty="0">
                <a:cs typeface="Calibri"/>
              </a:rPr>
              <a:t>Query</a:t>
            </a:r>
          </a:p>
          <a:p>
            <a:pPr algn="ctr"/>
            <a:r>
              <a:rPr lang="en-GB" sz="1700" dirty="0">
                <a:ea typeface="+mn-lt"/>
                <a:cs typeface="+mn-lt"/>
              </a:rPr>
              <a:t>8/1r3kp1/5p1p/5K1P/4PPP1/8/R7/8 w - - 0 1</a:t>
            </a:r>
            <a:endParaRPr lang="en-GB" sz="1700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4821464" y="121471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9095950" y="121470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7112714" y="3503178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3383935" y="475226"/>
            <a:ext cx="4490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R7/1r3kp1/5p1p/4pK1P/4P3/5P2/6P1/8 b - - 0 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7718323" y="475225"/>
            <a:ext cx="4817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8/2r1k1pp/5p2/2R1p3/1P2P3/3K1P2/6PP/8 b - - 0 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5858386" y="3826387"/>
            <a:ext cx="4490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3r4/5kp1/7p/8/R4PP1/4P1K1/8/8 b - - 0 1</a:t>
            </a:r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57" y="929147"/>
            <a:ext cx="2549833" cy="2525253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0" y="4231147"/>
            <a:ext cx="2549833" cy="2508867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90" y="896375"/>
            <a:ext cx="2541639" cy="258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1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4" y="1026648"/>
            <a:ext cx="2830907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Georgia Pro"/>
                <a:cs typeface="Calibri Light"/>
              </a:rPr>
              <a:t>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8D5B-6F44-7A2B-DD3D-311C9C9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November 2,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8357-A439-13E8-6247-EFEBDB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3194942"/>
            <a:ext cx="3550957" cy="3550957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74AA0B96-53C7-371C-912A-5499ED20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40" y="889453"/>
            <a:ext cx="2546411" cy="2546411"/>
          </a:xfrm>
          <a:prstGeom prst="rect">
            <a:avLst/>
          </a:prstGeom>
        </p:spPr>
      </p:pic>
      <p:pic>
        <p:nvPicPr>
          <p:cNvPr id="20" name="Picture 19" descr="A screenshot of a game&#10;&#10;Description automatically generated">
            <a:extLst>
              <a:ext uri="{FF2B5EF4-FFF2-40B4-BE49-F238E27FC236}">
                <a16:creationId xmlns:a16="http://schemas.microsoft.com/office/drawing/2014/main" id="{DD9FA15D-F2E9-B28E-DCA3-D86C99D2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44" y="4246819"/>
            <a:ext cx="2546411" cy="2546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-363778" y="2582002"/>
            <a:ext cx="48057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700" dirty="0">
                <a:cs typeface="Calibri"/>
              </a:rPr>
              <a:t>Query</a:t>
            </a:r>
          </a:p>
          <a:p>
            <a:pPr algn="ctr"/>
            <a:r>
              <a:rPr lang="en-GB" sz="1700" dirty="0">
                <a:ea typeface="+mn-lt"/>
                <a:cs typeface="+mn-lt"/>
              </a:rPr>
              <a:t>3r4/8/1PK2p2/5k2/8/8/8/1R6 b - - 0 1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4821464" y="121471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9095950" y="121470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7112714" y="3503178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3613354" y="491613"/>
            <a:ext cx="4490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8/5p2/1PK1pP2/4k2p/7P/3p4/8/8 b - - 0 62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8193549" y="491612"/>
            <a:ext cx="4817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2K5/8/7p/8/6p1/3k2P1/7P/8 b - - 0 69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6005870" y="3826387"/>
            <a:ext cx="4490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2r5/5p2/1PR5/2K4p/8/5k2/7P/8 b - - 0 48</a:t>
            </a:r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57" y="929147"/>
            <a:ext cx="2549833" cy="2525253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0" y="4231147"/>
            <a:ext cx="2549833" cy="2508867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90" y="896375"/>
            <a:ext cx="2541639" cy="2582606"/>
          </a:xfrm>
          <a:prstGeom prst="rect">
            <a:avLst/>
          </a:prstGeom>
        </p:spPr>
      </p:pic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461B04E-7ABE-0531-7CE8-9681842F3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81" y="3198761"/>
            <a:ext cx="3557639" cy="3541252"/>
          </a:xfrm>
          <a:prstGeom prst="rect">
            <a:avLst/>
          </a:prstGeom>
        </p:spPr>
      </p:pic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4A3B6632-962A-7CF9-5A6E-4CBB5DAF3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180" y="4263923"/>
            <a:ext cx="2558026" cy="2525252"/>
          </a:xfrm>
          <a:prstGeom prst="rect">
            <a:avLst/>
          </a:prstGeom>
        </p:spPr>
      </p:pic>
      <p:pic>
        <p:nvPicPr>
          <p:cNvPr id="12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363F3ED9-58CA-A576-E8D2-3565259A5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8858" y="920956"/>
            <a:ext cx="2549833" cy="2549832"/>
          </a:xfrm>
          <a:prstGeom prst="rect">
            <a:avLst/>
          </a:prstGeom>
        </p:spPr>
      </p:pic>
      <p:pic>
        <p:nvPicPr>
          <p:cNvPr id="13" name="Picture 1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A456CB91-8292-8821-0985-2C0588E5B3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5890" y="912761"/>
            <a:ext cx="2541639" cy="2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4" y="1026648"/>
            <a:ext cx="2667036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Georgia Pro"/>
                <a:cs typeface="Calibri Light"/>
              </a:rPr>
              <a:t>Example </a:t>
            </a:r>
            <a:r>
              <a:rPr lang="en-US" sz="4000" dirty="0">
                <a:latin typeface="Georgia Pro"/>
                <a:ea typeface="Calibri Light"/>
                <a:cs typeface="Calibri Light"/>
              </a:rPr>
              <a:t>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8D5B-6F44-7A2B-DD3D-311C9C9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November 2,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8357-A439-13E8-6247-EFEBDB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3194942"/>
            <a:ext cx="3550957" cy="3550957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74AA0B96-53C7-371C-912A-5499ED20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40" y="889453"/>
            <a:ext cx="2546411" cy="2546411"/>
          </a:xfrm>
          <a:prstGeom prst="rect">
            <a:avLst/>
          </a:prstGeom>
        </p:spPr>
      </p:pic>
      <p:pic>
        <p:nvPicPr>
          <p:cNvPr id="20" name="Picture 19" descr="A screenshot of a game&#10;&#10;Description automatically generated">
            <a:extLst>
              <a:ext uri="{FF2B5EF4-FFF2-40B4-BE49-F238E27FC236}">
                <a16:creationId xmlns:a16="http://schemas.microsoft.com/office/drawing/2014/main" id="{DD9FA15D-F2E9-B28E-DCA3-D86C99D2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44" y="4246819"/>
            <a:ext cx="2546411" cy="2546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-363778" y="2582002"/>
            <a:ext cx="48057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700" dirty="0">
                <a:cs typeface="Calibri"/>
              </a:rPr>
              <a:t>Query</a:t>
            </a:r>
          </a:p>
          <a:p>
            <a:pPr algn="ctr"/>
            <a:r>
              <a:rPr lang="en-GB" sz="1700" dirty="0">
                <a:ea typeface="+mn-lt"/>
                <a:cs typeface="+mn-lt"/>
              </a:rPr>
              <a:t>8/8/r5kP/6P1/1R3K2/8/8/8 w - - 0 1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4821464" y="121471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9095950" y="121470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7112714" y="3503178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3613354" y="491613"/>
            <a:ext cx="4490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8/pp5p/1r1k4/5p2/1PK2R2/6P1/7P/8 b - - 0 44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8193549" y="491612"/>
            <a:ext cx="4817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8/8/8/2r5/1R4KP/4k3/8/8 w - - 0 47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6005870" y="3826387"/>
            <a:ext cx="4490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8/8/2r3k1/6p1/3R2K1/6P1/5P2/8 b - - 0 54</a:t>
            </a:r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57" y="929147"/>
            <a:ext cx="2549833" cy="2525253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0" y="4231147"/>
            <a:ext cx="2549833" cy="2508867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90" y="896375"/>
            <a:ext cx="2541639" cy="2582606"/>
          </a:xfrm>
          <a:prstGeom prst="rect">
            <a:avLst/>
          </a:prstGeom>
        </p:spPr>
      </p:pic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461B04E-7ABE-0531-7CE8-9681842F3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81" y="3198761"/>
            <a:ext cx="3557639" cy="3541252"/>
          </a:xfrm>
          <a:prstGeom prst="rect">
            <a:avLst/>
          </a:prstGeom>
        </p:spPr>
      </p:pic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4A3B6632-962A-7CF9-5A6E-4CBB5DAF3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180" y="4263923"/>
            <a:ext cx="2558026" cy="2525252"/>
          </a:xfrm>
          <a:prstGeom prst="rect">
            <a:avLst/>
          </a:prstGeom>
        </p:spPr>
      </p:pic>
      <p:pic>
        <p:nvPicPr>
          <p:cNvPr id="12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363F3ED9-58CA-A576-E8D2-3565259A5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8858" y="920956"/>
            <a:ext cx="2549833" cy="2549832"/>
          </a:xfrm>
          <a:prstGeom prst="rect">
            <a:avLst/>
          </a:prstGeom>
        </p:spPr>
      </p:pic>
      <p:pic>
        <p:nvPicPr>
          <p:cNvPr id="13" name="Picture 1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A456CB91-8292-8821-0985-2C0588E5B3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5890" y="912761"/>
            <a:ext cx="2541639" cy="2566220"/>
          </a:xfrm>
          <a:prstGeom prst="rect">
            <a:avLst/>
          </a:prstGeom>
        </p:spPr>
      </p:pic>
      <p:pic>
        <p:nvPicPr>
          <p:cNvPr id="14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82E5F792-A27C-400A-6E7C-6B4A5A87AB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181" y="3174180"/>
            <a:ext cx="3557639" cy="354125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7A8BB71-A999-940C-4D1E-5C662A3BC1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3180" y="4255729"/>
            <a:ext cx="2558026" cy="2533446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261AE448-0F90-F9A7-F974-4601F04997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5890" y="896374"/>
            <a:ext cx="2533446" cy="2525253"/>
          </a:xfrm>
          <a:prstGeom prst="rect">
            <a:avLst/>
          </a:prstGeom>
        </p:spPr>
      </p:pic>
      <p:pic>
        <p:nvPicPr>
          <p:cNvPr id="18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72D83097-43C8-4426-A918-DABD5691D9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8858" y="920954"/>
            <a:ext cx="2549833" cy="25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2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4" y="1026648"/>
            <a:ext cx="2667036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Georgia Pro"/>
                <a:cs typeface="Calibri Light"/>
              </a:rPr>
              <a:t>Example </a:t>
            </a:r>
            <a:r>
              <a:rPr lang="en-US" sz="4000" dirty="0">
                <a:latin typeface="Georgia Pro"/>
                <a:ea typeface="Calibri Light"/>
                <a:cs typeface="Calibri Light"/>
              </a:rPr>
              <a:t>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8D5B-6F44-7A2B-DD3D-311C9C9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November 2,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8357-A439-13E8-6247-EFEBDB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3194942"/>
            <a:ext cx="3550957" cy="3550957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74AA0B96-53C7-371C-912A-5499ED20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40" y="889453"/>
            <a:ext cx="2546411" cy="2546411"/>
          </a:xfrm>
          <a:prstGeom prst="rect">
            <a:avLst/>
          </a:prstGeom>
        </p:spPr>
      </p:pic>
      <p:pic>
        <p:nvPicPr>
          <p:cNvPr id="20" name="Picture 19" descr="A screenshot of a game&#10;&#10;Description automatically generated">
            <a:extLst>
              <a:ext uri="{FF2B5EF4-FFF2-40B4-BE49-F238E27FC236}">
                <a16:creationId xmlns:a16="http://schemas.microsoft.com/office/drawing/2014/main" id="{DD9FA15D-F2E9-B28E-DCA3-D86C99D2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44" y="4246819"/>
            <a:ext cx="2546411" cy="2546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-363778" y="2582002"/>
            <a:ext cx="48057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700" dirty="0">
                <a:cs typeface="Calibri"/>
              </a:rPr>
              <a:t>Query</a:t>
            </a:r>
          </a:p>
          <a:p>
            <a:pPr algn="ctr"/>
            <a:r>
              <a:rPr lang="en-GB" sz="1700" dirty="0">
                <a:ea typeface="+mn-lt"/>
                <a:cs typeface="+mn-lt"/>
              </a:rPr>
              <a:t>7K/6R1/1k6/p7/8/8/8/8 b - - 0 1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4821464" y="121471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9095950" y="121470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7112714" y="3503178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3957483" y="491613"/>
            <a:ext cx="4490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8/8/k2K2pR/p7/3P4/r7/8/8 w - - 0 52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8373807" y="491612"/>
            <a:ext cx="4817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7K/6R1/1k6/p7/8/8/8/8 w - - 0 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6005870" y="3826387"/>
            <a:ext cx="4490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8/6R1/1p6/p2k4/6P1/P1P5/K1P5/6r1 b - - 0 46</a:t>
            </a:r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57" y="929147"/>
            <a:ext cx="2549833" cy="2525253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0" y="4231147"/>
            <a:ext cx="2549833" cy="2508867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90" y="896375"/>
            <a:ext cx="2541639" cy="2582606"/>
          </a:xfrm>
          <a:prstGeom prst="rect">
            <a:avLst/>
          </a:prstGeom>
        </p:spPr>
      </p:pic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461B04E-7ABE-0531-7CE8-9681842F3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81" y="3198761"/>
            <a:ext cx="3557639" cy="3541252"/>
          </a:xfrm>
          <a:prstGeom prst="rect">
            <a:avLst/>
          </a:prstGeom>
        </p:spPr>
      </p:pic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4A3B6632-962A-7CF9-5A6E-4CBB5DAF3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180" y="4263923"/>
            <a:ext cx="2558026" cy="2525252"/>
          </a:xfrm>
          <a:prstGeom prst="rect">
            <a:avLst/>
          </a:prstGeom>
        </p:spPr>
      </p:pic>
      <p:pic>
        <p:nvPicPr>
          <p:cNvPr id="13" name="Picture 1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A456CB91-8292-8821-0985-2C0588E5B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890" y="912761"/>
            <a:ext cx="2541639" cy="2566220"/>
          </a:xfrm>
          <a:prstGeom prst="rect">
            <a:avLst/>
          </a:prstGeom>
        </p:spPr>
      </p:pic>
      <p:pic>
        <p:nvPicPr>
          <p:cNvPr id="14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82E5F792-A27C-400A-6E7C-6B4A5A87A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181" y="3174180"/>
            <a:ext cx="3557639" cy="354125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7A8BB71-A999-940C-4D1E-5C662A3BC1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3180" y="4255729"/>
            <a:ext cx="2558026" cy="2533446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261AE448-0F90-F9A7-F974-4601F04997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5890" y="896374"/>
            <a:ext cx="2533446" cy="2525253"/>
          </a:xfrm>
          <a:prstGeom prst="rect">
            <a:avLst/>
          </a:prstGeom>
        </p:spPr>
      </p:pic>
      <p:pic>
        <p:nvPicPr>
          <p:cNvPr id="19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ACE3BDA5-9DDE-10B3-5159-F2152A574C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181" y="3198761"/>
            <a:ext cx="3557639" cy="3565832"/>
          </a:xfrm>
          <a:prstGeom prst="rect">
            <a:avLst/>
          </a:prstGeom>
        </p:spPr>
      </p:pic>
      <p:pic>
        <p:nvPicPr>
          <p:cNvPr id="21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73473FF8-94F6-56F9-6DB4-3618CF133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5890" y="896374"/>
            <a:ext cx="2574413" cy="2590800"/>
          </a:xfrm>
          <a:prstGeom prst="rect">
            <a:avLst/>
          </a:prstGeom>
        </p:spPr>
      </p:pic>
      <p:pic>
        <p:nvPicPr>
          <p:cNvPr id="22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3DFF8925-A20E-52F7-A6F0-476B3F0F75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8857" y="904568"/>
            <a:ext cx="2549833" cy="2533446"/>
          </a:xfrm>
          <a:prstGeom prst="rect">
            <a:avLst/>
          </a:prstGeom>
        </p:spPr>
      </p:pic>
      <p:pic>
        <p:nvPicPr>
          <p:cNvPr id="25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CEE2FAC0-24F5-24CA-6E06-9755942F92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3181" y="4255730"/>
            <a:ext cx="2541639" cy="25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9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4" y="1026648"/>
            <a:ext cx="2667036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Georgia Pro"/>
                <a:cs typeface="Calibri Light"/>
              </a:rPr>
              <a:t>Example </a:t>
            </a:r>
            <a:r>
              <a:rPr lang="en-US" sz="4000" dirty="0">
                <a:latin typeface="Georgia Pro"/>
                <a:ea typeface="Calibri Light"/>
                <a:cs typeface="Calibri Light"/>
              </a:rPr>
              <a:t>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8D5B-6F44-7A2B-DD3D-311C9C9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November 2,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8357-A439-13E8-6247-EFEBDB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3194942"/>
            <a:ext cx="3550957" cy="3550957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74AA0B96-53C7-371C-912A-5499ED20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40" y="889453"/>
            <a:ext cx="2546411" cy="2546411"/>
          </a:xfrm>
          <a:prstGeom prst="rect">
            <a:avLst/>
          </a:prstGeom>
        </p:spPr>
      </p:pic>
      <p:pic>
        <p:nvPicPr>
          <p:cNvPr id="20" name="Picture 19" descr="A screenshot of a game&#10;&#10;Description automatically generated">
            <a:extLst>
              <a:ext uri="{FF2B5EF4-FFF2-40B4-BE49-F238E27FC236}">
                <a16:creationId xmlns:a16="http://schemas.microsoft.com/office/drawing/2014/main" id="{DD9FA15D-F2E9-B28E-DCA3-D86C99D2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44" y="4246819"/>
            <a:ext cx="2546411" cy="2546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-363778" y="2582002"/>
            <a:ext cx="48057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700" dirty="0">
                <a:ea typeface="+mn-lt"/>
                <a:cs typeface="+mn-lt"/>
              </a:rPr>
              <a:t>Query</a:t>
            </a:r>
            <a:endParaRPr lang="en-US"/>
          </a:p>
          <a:p>
            <a:pPr algn="ctr"/>
            <a:r>
              <a:rPr lang="en-GB" sz="1700" dirty="0">
                <a:ea typeface="+mn-lt"/>
                <a:cs typeface="+mn-lt"/>
              </a:rPr>
              <a:t>8/8/5K2/7k/8/p7/1p6/1R6 w - - 0 1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4821464" y="121471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9095950" y="121470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7112714" y="3503178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3957483" y="491613"/>
            <a:ext cx="4490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8/2p1K3/8/1p5k/2p5/p7/8/6R1 b - - 0 70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8373807" y="491612"/>
            <a:ext cx="4817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6k1/p7/8/5K2/6p1/p7/8/8 b - - 0 49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5694515" y="3826387"/>
            <a:ext cx="4490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ea typeface="+mn-lt"/>
                <a:cs typeface="+mn-lt"/>
              </a:rPr>
              <a:t>8/8/8/8/1k6/p7/1pK5/8 w - - 0 78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57" y="929147"/>
            <a:ext cx="2549833" cy="2525253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0" y="4231147"/>
            <a:ext cx="2549833" cy="2508867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90" y="896375"/>
            <a:ext cx="2541639" cy="2582606"/>
          </a:xfrm>
          <a:prstGeom prst="rect">
            <a:avLst/>
          </a:prstGeom>
        </p:spPr>
      </p:pic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461B04E-7ABE-0531-7CE8-9681842F3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81" y="3198761"/>
            <a:ext cx="3557639" cy="3541252"/>
          </a:xfrm>
          <a:prstGeom prst="rect">
            <a:avLst/>
          </a:prstGeom>
        </p:spPr>
      </p:pic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4A3B6632-962A-7CF9-5A6E-4CBB5DAF3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180" y="4263923"/>
            <a:ext cx="2558026" cy="2525252"/>
          </a:xfrm>
          <a:prstGeom prst="rect">
            <a:avLst/>
          </a:prstGeom>
        </p:spPr>
      </p:pic>
      <p:pic>
        <p:nvPicPr>
          <p:cNvPr id="13" name="Picture 1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A456CB91-8292-8821-0985-2C0588E5B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890" y="912761"/>
            <a:ext cx="2541639" cy="2566220"/>
          </a:xfrm>
          <a:prstGeom prst="rect">
            <a:avLst/>
          </a:prstGeom>
        </p:spPr>
      </p:pic>
      <p:pic>
        <p:nvPicPr>
          <p:cNvPr id="14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82E5F792-A27C-400A-6E7C-6B4A5A87A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181" y="3174180"/>
            <a:ext cx="3557639" cy="354125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7A8BB71-A999-940C-4D1E-5C662A3BC1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3180" y="4255729"/>
            <a:ext cx="2558026" cy="2533446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261AE448-0F90-F9A7-F974-4601F04997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5890" y="896374"/>
            <a:ext cx="2533446" cy="2525253"/>
          </a:xfrm>
          <a:prstGeom prst="rect">
            <a:avLst/>
          </a:prstGeom>
        </p:spPr>
      </p:pic>
      <p:pic>
        <p:nvPicPr>
          <p:cNvPr id="19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ACE3BDA5-9DDE-10B3-5159-F2152A574C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181" y="3198761"/>
            <a:ext cx="3557639" cy="3565832"/>
          </a:xfrm>
          <a:prstGeom prst="rect">
            <a:avLst/>
          </a:prstGeom>
        </p:spPr>
      </p:pic>
      <p:pic>
        <p:nvPicPr>
          <p:cNvPr id="21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73473FF8-94F6-56F9-6DB4-3618CF133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5890" y="896374"/>
            <a:ext cx="2574413" cy="2590800"/>
          </a:xfrm>
          <a:prstGeom prst="rect">
            <a:avLst/>
          </a:prstGeom>
        </p:spPr>
      </p:pic>
      <p:pic>
        <p:nvPicPr>
          <p:cNvPr id="22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3DFF8925-A20E-52F7-A6F0-476B3F0F75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8857" y="904568"/>
            <a:ext cx="2549833" cy="2533446"/>
          </a:xfrm>
          <a:prstGeom prst="rect">
            <a:avLst/>
          </a:prstGeom>
        </p:spPr>
      </p:pic>
      <p:pic>
        <p:nvPicPr>
          <p:cNvPr id="25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CEE2FAC0-24F5-24CA-6E06-9755942F92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3181" y="4255730"/>
            <a:ext cx="2541639" cy="2541639"/>
          </a:xfrm>
          <a:prstGeom prst="rect">
            <a:avLst/>
          </a:prstGeom>
        </p:spPr>
      </p:pic>
      <p:pic>
        <p:nvPicPr>
          <p:cNvPr id="12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6F19B752-64D7-A2ED-3E67-0803862671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181" y="3206955"/>
            <a:ext cx="3557639" cy="3565832"/>
          </a:xfrm>
          <a:prstGeom prst="rect">
            <a:avLst/>
          </a:prstGeom>
        </p:spPr>
      </p:pic>
      <p:pic>
        <p:nvPicPr>
          <p:cNvPr id="18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D1FEDF4E-04BF-8DED-0351-AEDBADB36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18858" y="920955"/>
            <a:ext cx="2541639" cy="2533445"/>
          </a:xfrm>
          <a:prstGeom prst="rect">
            <a:avLst/>
          </a:prstGeom>
        </p:spPr>
      </p:pic>
      <p:pic>
        <p:nvPicPr>
          <p:cNvPr id="23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53F66CF-7971-D528-EEEA-AC18659FAA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3181" y="4239341"/>
            <a:ext cx="2566220" cy="2558026"/>
          </a:xfrm>
          <a:prstGeom prst="rect">
            <a:avLst/>
          </a:prstGeom>
        </p:spPr>
      </p:pic>
      <p:pic>
        <p:nvPicPr>
          <p:cNvPr id="26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61E256CB-836B-2148-17A7-A97EE12F0F9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95890" y="888181"/>
            <a:ext cx="2549833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5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4" y="1026648"/>
            <a:ext cx="2667036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Georgia Pro"/>
                <a:cs typeface="Calibri Light"/>
              </a:rPr>
              <a:t>Example </a:t>
            </a:r>
            <a:r>
              <a:rPr lang="en-US" sz="4000" dirty="0">
                <a:latin typeface="Georgia Pro"/>
                <a:ea typeface="Calibri Light"/>
                <a:cs typeface="Calibri Light"/>
              </a:rPr>
              <a:t>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8D5B-6F44-7A2B-DD3D-311C9C9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November 2,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8357-A439-13E8-6247-EFEBDB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3194942"/>
            <a:ext cx="3550957" cy="3550957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74AA0B96-53C7-371C-912A-5499ED20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40" y="889453"/>
            <a:ext cx="2546411" cy="2546411"/>
          </a:xfrm>
          <a:prstGeom prst="rect">
            <a:avLst/>
          </a:prstGeom>
        </p:spPr>
      </p:pic>
      <p:pic>
        <p:nvPicPr>
          <p:cNvPr id="20" name="Picture 19" descr="A screenshot of a game&#10;&#10;Description automatically generated">
            <a:extLst>
              <a:ext uri="{FF2B5EF4-FFF2-40B4-BE49-F238E27FC236}">
                <a16:creationId xmlns:a16="http://schemas.microsoft.com/office/drawing/2014/main" id="{DD9FA15D-F2E9-B28E-DCA3-D86C99D2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44" y="4246819"/>
            <a:ext cx="2546411" cy="2546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-363778" y="2582002"/>
            <a:ext cx="48057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700" dirty="0">
                <a:ea typeface="+mn-lt"/>
                <a:cs typeface="+mn-lt"/>
              </a:rPr>
              <a:t>Query</a:t>
            </a:r>
            <a:endParaRPr lang="en-US"/>
          </a:p>
          <a:p>
            <a:pPr algn="ctr"/>
            <a:r>
              <a:rPr lang="en-GB" sz="1700" dirty="0">
                <a:ea typeface="+mn-lt"/>
                <a:cs typeface="+mn-lt"/>
              </a:rPr>
              <a:t>4K3/4P1k1/8/8/8/8/r7/5R2 w - - 0 1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4821464" y="121471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9095950" y="121470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7112714" y="3503178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3957483" y="491613"/>
            <a:ext cx="4490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6k1/3KP1p1/2r1r2p/8/7P/6P1/p7/R7 w - - 0 55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8373807" y="491612"/>
            <a:ext cx="4817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8/5RK1/8/p7/k7/5r2/8/8 b - - 0 74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5694515" y="3826387"/>
            <a:ext cx="4490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ea typeface="+mn-lt"/>
                <a:cs typeface="+mn-lt"/>
              </a:rPr>
              <a:t>4K3/4P1k1/8/8/8/8/r7/5R2 b - - 0 1</a:t>
            </a:r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57" y="929147"/>
            <a:ext cx="2549833" cy="2525253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0" y="4231147"/>
            <a:ext cx="2549833" cy="2508867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90" y="896375"/>
            <a:ext cx="2541639" cy="2582606"/>
          </a:xfrm>
          <a:prstGeom prst="rect">
            <a:avLst/>
          </a:prstGeom>
        </p:spPr>
      </p:pic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461B04E-7ABE-0531-7CE8-9681842F3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81" y="3198761"/>
            <a:ext cx="3557639" cy="3541252"/>
          </a:xfrm>
          <a:prstGeom prst="rect">
            <a:avLst/>
          </a:prstGeom>
        </p:spPr>
      </p:pic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4A3B6632-962A-7CF9-5A6E-4CBB5DAF3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180" y="4263923"/>
            <a:ext cx="2558026" cy="2525252"/>
          </a:xfrm>
          <a:prstGeom prst="rect">
            <a:avLst/>
          </a:prstGeom>
        </p:spPr>
      </p:pic>
      <p:pic>
        <p:nvPicPr>
          <p:cNvPr id="13" name="Picture 1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A456CB91-8292-8821-0985-2C0588E5B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890" y="912761"/>
            <a:ext cx="2541639" cy="2566220"/>
          </a:xfrm>
          <a:prstGeom prst="rect">
            <a:avLst/>
          </a:prstGeom>
        </p:spPr>
      </p:pic>
      <p:pic>
        <p:nvPicPr>
          <p:cNvPr id="14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82E5F792-A27C-400A-6E7C-6B4A5A87A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181" y="3174180"/>
            <a:ext cx="3557639" cy="354125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7A8BB71-A999-940C-4D1E-5C662A3BC1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3180" y="4255729"/>
            <a:ext cx="2558026" cy="2533446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261AE448-0F90-F9A7-F974-4601F04997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5890" y="896374"/>
            <a:ext cx="2533446" cy="2525253"/>
          </a:xfrm>
          <a:prstGeom prst="rect">
            <a:avLst/>
          </a:prstGeom>
        </p:spPr>
      </p:pic>
      <p:pic>
        <p:nvPicPr>
          <p:cNvPr id="19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ACE3BDA5-9DDE-10B3-5159-F2152A574C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181" y="3198761"/>
            <a:ext cx="3557639" cy="3565832"/>
          </a:xfrm>
          <a:prstGeom prst="rect">
            <a:avLst/>
          </a:prstGeom>
        </p:spPr>
      </p:pic>
      <p:pic>
        <p:nvPicPr>
          <p:cNvPr id="21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73473FF8-94F6-56F9-6DB4-3618CF133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5890" y="896374"/>
            <a:ext cx="2574413" cy="2590800"/>
          </a:xfrm>
          <a:prstGeom prst="rect">
            <a:avLst/>
          </a:prstGeom>
        </p:spPr>
      </p:pic>
      <p:pic>
        <p:nvPicPr>
          <p:cNvPr id="22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3DFF8925-A20E-52F7-A6F0-476B3F0F75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8857" y="904568"/>
            <a:ext cx="2549833" cy="2533446"/>
          </a:xfrm>
          <a:prstGeom prst="rect">
            <a:avLst/>
          </a:prstGeom>
        </p:spPr>
      </p:pic>
      <p:pic>
        <p:nvPicPr>
          <p:cNvPr id="25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CEE2FAC0-24F5-24CA-6E06-9755942F92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3181" y="4255730"/>
            <a:ext cx="2541639" cy="2541639"/>
          </a:xfrm>
          <a:prstGeom prst="rect">
            <a:avLst/>
          </a:prstGeom>
        </p:spPr>
      </p:pic>
      <p:pic>
        <p:nvPicPr>
          <p:cNvPr id="12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6F19B752-64D7-A2ED-3E67-0803862671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181" y="3206955"/>
            <a:ext cx="3557639" cy="3565832"/>
          </a:xfrm>
          <a:prstGeom prst="rect">
            <a:avLst/>
          </a:prstGeom>
        </p:spPr>
      </p:pic>
      <p:pic>
        <p:nvPicPr>
          <p:cNvPr id="18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D1FEDF4E-04BF-8DED-0351-AEDBADB36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18858" y="920955"/>
            <a:ext cx="2541639" cy="2533445"/>
          </a:xfrm>
          <a:prstGeom prst="rect">
            <a:avLst/>
          </a:prstGeom>
        </p:spPr>
      </p:pic>
      <p:pic>
        <p:nvPicPr>
          <p:cNvPr id="23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53F66CF-7971-D528-EEEA-AC18659FAA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3181" y="4239341"/>
            <a:ext cx="2566220" cy="2558026"/>
          </a:xfrm>
          <a:prstGeom prst="rect">
            <a:avLst/>
          </a:prstGeom>
        </p:spPr>
      </p:pic>
      <p:pic>
        <p:nvPicPr>
          <p:cNvPr id="26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61E256CB-836B-2148-17A7-A97EE12F0F9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95890" y="888181"/>
            <a:ext cx="2549833" cy="2558026"/>
          </a:xfrm>
          <a:prstGeom prst="rect">
            <a:avLst/>
          </a:prstGeom>
        </p:spPr>
      </p:pic>
      <p:pic>
        <p:nvPicPr>
          <p:cNvPr id="27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77714DF1-4906-8D0B-A9B3-AE7C01E2863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3182" y="3190568"/>
            <a:ext cx="3565832" cy="3574027"/>
          </a:xfrm>
          <a:prstGeom prst="rect">
            <a:avLst/>
          </a:prstGeom>
        </p:spPr>
      </p:pic>
      <p:pic>
        <p:nvPicPr>
          <p:cNvPr id="34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308CF76F-6E31-1F5C-1DE9-BE65734639B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03180" y="4231148"/>
            <a:ext cx="2558026" cy="2566220"/>
          </a:xfrm>
          <a:prstGeom prst="rect">
            <a:avLst/>
          </a:prstGeom>
        </p:spPr>
      </p:pic>
      <p:pic>
        <p:nvPicPr>
          <p:cNvPr id="35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BCB8558A-B444-6D3C-A585-63083310B3C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18858" y="904567"/>
            <a:ext cx="2574413" cy="2582607"/>
          </a:xfrm>
          <a:prstGeom prst="rect">
            <a:avLst/>
          </a:prstGeom>
        </p:spPr>
      </p:pic>
      <p:pic>
        <p:nvPicPr>
          <p:cNvPr id="36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9D036582-4938-28FB-B90F-17F63D16CEF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95890" y="896373"/>
            <a:ext cx="254983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4" y="1026648"/>
            <a:ext cx="2667036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Georgia Pro"/>
                <a:cs typeface="Calibri Light"/>
              </a:rPr>
              <a:t>Example </a:t>
            </a:r>
            <a:r>
              <a:rPr lang="en-US" sz="4000" dirty="0">
                <a:latin typeface="Georgia Pro"/>
                <a:ea typeface="Calibri Light"/>
                <a:cs typeface="Calibri Light"/>
              </a:rPr>
              <a:t>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8D5B-6F44-7A2B-DD3D-311C9C9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November 2,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8357-A439-13E8-6247-EFEBDB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3194942"/>
            <a:ext cx="3550957" cy="3550957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74AA0B96-53C7-371C-912A-5499ED20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40" y="889453"/>
            <a:ext cx="2546411" cy="2546411"/>
          </a:xfrm>
          <a:prstGeom prst="rect">
            <a:avLst/>
          </a:prstGeom>
        </p:spPr>
      </p:pic>
      <p:pic>
        <p:nvPicPr>
          <p:cNvPr id="20" name="Picture 19" descr="A screenshot of a game&#10;&#10;Description automatically generated">
            <a:extLst>
              <a:ext uri="{FF2B5EF4-FFF2-40B4-BE49-F238E27FC236}">
                <a16:creationId xmlns:a16="http://schemas.microsoft.com/office/drawing/2014/main" id="{DD9FA15D-F2E9-B28E-DCA3-D86C99D2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44" y="4246819"/>
            <a:ext cx="2546411" cy="2546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-363778" y="2582002"/>
            <a:ext cx="48057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700" dirty="0">
                <a:ea typeface="+mn-lt"/>
                <a:cs typeface="+mn-lt"/>
              </a:rPr>
              <a:t>Query</a:t>
            </a:r>
            <a:endParaRPr lang="en-US"/>
          </a:p>
          <a:p>
            <a:pPr algn="ctr"/>
            <a:r>
              <a:rPr lang="en-GB" sz="1700" dirty="0">
                <a:ea typeface="+mn-lt"/>
                <a:cs typeface="+mn-lt"/>
              </a:rPr>
              <a:t>8/8/1KP5/3r4/8/8/8/k7 w - - 0 1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4821464" y="121471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9095950" y="121470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7112714" y="3503178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3957483" y="491613"/>
            <a:ext cx="4490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8/6k1/1PPr1p2/4p3/8/p4K2/7P/8 w - - 0 55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8373807" y="491612"/>
            <a:ext cx="4817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8/R7/1KPr4/8/1k6/8/8/8 w - - 0 64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5694515" y="3826387"/>
            <a:ext cx="4490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ea typeface="+mn-lt"/>
                <a:cs typeface="+mn-lt"/>
              </a:rPr>
              <a:t>8/2K5/2P5/pk6/8/1P6/8/8 b - - 0 62</a:t>
            </a:r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57" y="929147"/>
            <a:ext cx="2549833" cy="2525253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0" y="4231147"/>
            <a:ext cx="2549833" cy="2508867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90" y="896375"/>
            <a:ext cx="2541639" cy="2582606"/>
          </a:xfrm>
          <a:prstGeom prst="rect">
            <a:avLst/>
          </a:prstGeom>
        </p:spPr>
      </p:pic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461B04E-7ABE-0531-7CE8-9681842F3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81" y="3198761"/>
            <a:ext cx="3557639" cy="3541252"/>
          </a:xfrm>
          <a:prstGeom prst="rect">
            <a:avLst/>
          </a:prstGeom>
        </p:spPr>
      </p:pic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4A3B6632-962A-7CF9-5A6E-4CBB5DAF3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180" y="4263923"/>
            <a:ext cx="2558026" cy="2525252"/>
          </a:xfrm>
          <a:prstGeom prst="rect">
            <a:avLst/>
          </a:prstGeom>
        </p:spPr>
      </p:pic>
      <p:pic>
        <p:nvPicPr>
          <p:cNvPr id="13" name="Picture 1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A456CB91-8292-8821-0985-2C0588E5B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890" y="912761"/>
            <a:ext cx="2541639" cy="2566220"/>
          </a:xfrm>
          <a:prstGeom prst="rect">
            <a:avLst/>
          </a:prstGeom>
        </p:spPr>
      </p:pic>
      <p:pic>
        <p:nvPicPr>
          <p:cNvPr id="14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82E5F792-A27C-400A-6E7C-6B4A5A87A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181" y="3174180"/>
            <a:ext cx="3557639" cy="354125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7A8BB71-A999-940C-4D1E-5C662A3BC1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3180" y="4255729"/>
            <a:ext cx="2558026" cy="2533446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261AE448-0F90-F9A7-F974-4601F04997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5890" y="896374"/>
            <a:ext cx="2533446" cy="2525253"/>
          </a:xfrm>
          <a:prstGeom prst="rect">
            <a:avLst/>
          </a:prstGeom>
        </p:spPr>
      </p:pic>
      <p:pic>
        <p:nvPicPr>
          <p:cNvPr id="19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ACE3BDA5-9DDE-10B3-5159-F2152A574C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181" y="3198761"/>
            <a:ext cx="3557639" cy="3565832"/>
          </a:xfrm>
          <a:prstGeom prst="rect">
            <a:avLst/>
          </a:prstGeom>
        </p:spPr>
      </p:pic>
      <p:pic>
        <p:nvPicPr>
          <p:cNvPr id="21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73473FF8-94F6-56F9-6DB4-3618CF133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5890" y="896374"/>
            <a:ext cx="2574413" cy="2590800"/>
          </a:xfrm>
          <a:prstGeom prst="rect">
            <a:avLst/>
          </a:prstGeom>
        </p:spPr>
      </p:pic>
      <p:pic>
        <p:nvPicPr>
          <p:cNvPr id="22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3DFF8925-A20E-52F7-A6F0-476B3F0F75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8857" y="904568"/>
            <a:ext cx="2549833" cy="2533446"/>
          </a:xfrm>
          <a:prstGeom prst="rect">
            <a:avLst/>
          </a:prstGeom>
        </p:spPr>
      </p:pic>
      <p:pic>
        <p:nvPicPr>
          <p:cNvPr id="25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CEE2FAC0-24F5-24CA-6E06-9755942F92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3181" y="4255730"/>
            <a:ext cx="2541639" cy="2541639"/>
          </a:xfrm>
          <a:prstGeom prst="rect">
            <a:avLst/>
          </a:prstGeom>
        </p:spPr>
      </p:pic>
      <p:pic>
        <p:nvPicPr>
          <p:cNvPr id="12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6F19B752-64D7-A2ED-3E67-0803862671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181" y="3206955"/>
            <a:ext cx="3557639" cy="3565832"/>
          </a:xfrm>
          <a:prstGeom prst="rect">
            <a:avLst/>
          </a:prstGeom>
        </p:spPr>
      </p:pic>
      <p:pic>
        <p:nvPicPr>
          <p:cNvPr id="18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D1FEDF4E-04BF-8DED-0351-AEDBADB36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18858" y="920955"/>
            <a:ext cx="2541639" cy="2533445"/>
          </a:xfrm>
          <a:prstGeom prst="rect">
            <a:avLst/>
          </a:prstGeom>
        </p:spPr>
      </p:pic>
      <p:pic>
        <p:nvPicPr>
          <p:cNvPr id="23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53F66CF-7971-D528-EEEA-AC18659FAA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3181" y="4239341"/>
            <a:ext cx="2566220" cy="2558026"/>
          </a:xfrm>
          <a:prstGeom prst="rect">
            <a:avLst/>
          </a:prstGeom>
        </p:spPr>
      </p:pic>
      <p:pic>
        <p:nvPicPr>
          <p:cNvPr id="26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61E256CB-836B-2148-17A7-A97EE12F0F9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95890" y="888181"/>
            <a:ext cx="2549833" cy="2558026"/>
          </a:xfrm>
          <a:prstGeom prst="rect">
            <a:avLst/>
          </a:prstGeom>
        </p:spPr>
      </p:pic>
      <p:pic>
        <p:nvPicPr>
          <p:cNvPr id="27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77714DF1-4906-8D0B-A9B3-AE7C01E2863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3182" y="3190568"/>
            <a:ext cx="3565832" cy="3574027"/>
          </a:xfrm>
          <a:prstGeom prst="rect">
            <a:avLst/>
          </a:prstGeom>
        </p:spPr>
      </p:pic>
      <p:pic>
        <p:nvPicPr>
          <p:cNvPr id="35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BCB8558A-B444-6D3C-A585-63083310B3C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18858" y="904567"/>
            <a:ext cx="2574413" cy="2582607"/>
          </a:xfrm>
          <a:prstGeom prst="rect">
            <a:avLst/>
          </a:prstGeom>
        </p:spPr>
      </p:pic>
      <p:pic>
        <p:nvPicPr>
          <p:cNvPr id="36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9D036582-4938-28FB-B90F-17F63D16CEF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95890" y="896373"/>
            <a:ext cx="2549832" cy="2590800"/>
          </a:xfrm>
          <a:prstGeom prst="rect">
            <a:avLst/>
          </a:prstGeom>
        </p:spPr>
      </p:pic>
      <p:pic>
        <p:nvPicPr>
          <p:cNvPr id="37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14B211D9-B1C1-0F43-C045-CEC3D8C165D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3181" y="3215148"/>
            <a:ext cx="3565833" cy="3574026"/>
          </a:xfrm>
          <a:prstGeom prst="rect">
            <a:avLst/>
          </a:prstGeom>
        </p:spPr>
      </p:pic>
      <p:pic>
        <p:nvPicPr>
          <p:cNvPr id="38" name="Picture 37" descr="A screenshot of a game&#10;&#10;Description automatically generated">
            <a:extLst>
              <a:ext uri="{FF2B5EF4-FFF2-40B4-BE49-F238E27FC236}">
                <a16:creationId xmlns:a16="http://schemas.microsoft.com/office/drawing/2014/main" id="{909EDFF3-F000-EAB8-57FC-D2E49476383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495890" y="920955"/>
            <a:ext cx="2549832" cy="2566220"/>
          </a:xfrm>
          <a:prstGeom prst="rect">
            <a:avLst/>
          </a:prstGeom>
        </p:spPr>
      </p:pic>
      <p:pic>
        <p:nvPicPr>
          <p:cNvPr id="39" name="Picture 38" descr="A screenshot of a game&#10;&#10;Description automatically generated">
            <a:extLst>
              <a:ext uri="{FF2B5EF4-FFF2-40B4-BE49-F238E27FC236}">
                <a16:creationId xmlns:a16="http://schemas.microsoft.com/office/drawing/2014/main" id="{C5BD7817-A7DB-1D5F-5232-C37F1D82C2B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03179" y="4231148"/>
            <a:ext cx="2549833" cy="2558026"/>
          </a:xfrm>
          <a:prstGeom prst="rect">
            <a:avLst/>
          </a:prstGeom>
        </p:spPr>
      </p:pic>
      <p:pic>
        <p:nvPicPr>
          <p:cNvPr id="40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5762A4C4-7CB3-B6CC-66CE-7991A19E1E2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218857" y="888180"/>
            <a:ext cx="2590800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7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4" y="1026648"/>
            <a:ext cx="2667036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Georgia Pro"/>
                <a:cs typeface="Calibri Light"/>
              </a:rPr>
              <a:t>Example </a:t>
            </a:r>
            <a:r>
              <a:rPr lang="en-US" sz="4000" dirty="0">
                <a:latin typeface="Georgia Pro"/>
                <a:ea typeface="Calibri Light"/>
                <a:cs typeface="Calibri Light"/>
              </a:rPr>
              <a:t>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8D5B-6F44-7A2B-DD3D-311C9C9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November 2,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8357-A439-13E8-6247-EFEBDB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3194942"/>
            <a:ext cx="3550957" cy="3550957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74AA0B96-53C7-371C-912A-5499ED20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40" y="889453"/>
            <a:ext cx="2546411" cy="2546411"/>
          </a:xfrm>
          <a:prstGeom prst="rect">
            <a:avLst/>
          </a:prstGeom>
        </p:spPr>
      </p:pic>
      <p:pic>
        <p:nvPicPr>
          <p:cNvPr id="20" name="Picture 19" descr="A screenshot of a game&#10;&#10;Description automatically generated">
            <a:extLst>
              <a:ext uri="{FF2B5EF4-FFF2-40B4-BE49-F238E27FC236}">
                <a16:creationId xmlns:a16="http://schemas.microsoft.com/office/drawing/2014/main" id="{DD9FA15D-F2E9-B28E-DCA3-D86C99D2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44" y="4246819"/>
            <a:ext cx="2546411" cy="2546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-363778" y="2582002"/>
            <a:ext cx="48057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700" dirty="0">
                <a:ea typeface="+mn-lt"/>
                <a:cs typeface="+mn-lt"/>
              </a:rPr>
              <a:t>Query</a:t>
            </a:r>
            <a:endParaRPr lang="en-US"/>
          </a:p>
          <a:p>
            <a:pPr algn="ctr"/>
            <a:r>
              <a:rPr lang="en-GB" sz="1700" dirty="0">
                <a:ea typeface="+mn-lt"/>
                <a:cs typeface="+mn-lt"/>
              </a:rPr>
              <a:t>r5k1/8/5PK1/8/8/8/8/1R6 w - - 0 1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4821464" y="121471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9095950" y="121470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7112714" y="3503178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3957483" y="491613"/>
            <a:ext cx="4490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5k2/8/5PK1/8/8/8/8/8 b - - 0 58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8373807" y="491612"/>
            <a:ext cx="4817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1r4k1/R7/5PK1/8/8/8/8/8 w - - 0 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5694515" y="3826387"/>
            <a:ext cx="496528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ea typeface="+mn-lt"/>
                <a:cs typeface="+mn-lt"/>
              </a:rPr>
              <a:t>5k2/p5p1/1p1r1pP1/8/P1P1P3/3P4/4K3/5R2 w - - 0 38</a:t>
            </a:r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57" y="929147"/>
            <a:ext cx="2549833" cy="2525253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0" y="4231147"/>
            <a:ext cx="2549833" cy="2508867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90" y="896375"/>
            <a:ext cx="2541639" cy="2582606"/>
          </a:xfrm>
          <a:prstGeom prst="rect">
            <a:avLst/>
          </a:prstGeom>
        </p:spPr>
      </p:pic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461B04E-7ABE-0531-7CE8-9681842F3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81" y="3198761"/>
            <a:ext cx="3557639" cy="3541252"/>
          </a:xfrm>
          <a:prstGeom prst="rect">
            <a:avLst/>
          </a:prstGeom>
        </p:spPr>
      </p:pic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4A3B6632-962A-7CF9-5A6E-4CBB5DAF3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180" y="4263923"/>
            <a:ext cx="2558026" cy="2525252"/>
          </a:xfrm>
          <a:prstGeom prst="rect">
            <a:avLst/>
          </a:prstGeom>
        </p:spPr>
      </p:pic>
      <p:pic>
        <p:nvPicPr>
          <p:cNvPr id="13" name="Picture 1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A456CB91-8292-8821-0985-2C0588E5B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890" y="912761"/>
            <a:ext cx="2541639" cy="2566220"/>
          </a:xfrm>
          <a:prstGeom prst="rect">
            <a:avLst/>
          </a:prstGeom>
        </p:spPr>
      </p:pic>
      <p:pic>
        <p:nvPicPr>
          <p:cNvPr id="14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82E5F792-A27C-400A-6E7C-6B4A5A87A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181" y="3174180"/>
            <a:ext cx="3557639" cy="354125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7A8BB71-A999-940C-4D1E-5C662A3BC1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3180" y="4255729"/>
            <a:ext cx="2558026" cy="2533446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261AE448-0F90-F9A7-F974-4601F04997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5890" y="896374"/>
            <a:ext cx="2533446" cy="2525253"/>
          </a:xfrm>
          <a:prstGeom prst="rect">
            <a:avLst/>
          </a:prstGeom>
        </p:spPr>
      </p:pic>
      <p:pic>
        <p:nvPicPr>
          <p:cNvPr id="19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ACE3BDA5-9DDE-10B3-5159-F2152A574C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181" y="3198761"/>
            <a:ext cx="3557639" cy="3565832"/>
          </a:xfrm>
          <a:prstGeom prst="rect">
            <a:avLst/>
          </a:prstGeom>
        </p:spPr>
      </p:pic>
      <p:pic>
        <p:nvPicPr>
          <p:cNvPr id="21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73473FF8-94F6-56F9-6DB4-3618CF133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5890" y="896374"/>
            <a:ext cx="2574413" cy="2590800"/>
          </a:xfrm>
          <a:prstGeom prst="rect">
            <a:avLst/>
          </a:prstGeom>
        </p:spPr>
      </p:pic>
      <p:pic>
        <p:nvPicPr>
          <p:cNvPr id="22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3DFF8925-A20E-52F7-A6F0-476B3F0F75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8857" y="904568"/>
            <a:ext cx="2549833" cy="2533446"/>
          </a:xfrm>
          <a:prstGeom prst="rect">
            <a:avLst/>
          </a:prstGeom>
        </p:spPr>
      </p:pic>
      <p:pic>
        <p:nvPicPr>
          <p:cNvPr id="25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CEE2FAC0-24F5-24CA-6E06-9755942F92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3181" y="4255730"/>
            <a:ext cx="2541639" cy="2541639"/>
          </a:xfrm>
          <a:prstGeom prst="rect">
            <a:avLst/>
          </a:prstGeom>
        </p:spPr>
      </p:pic>
      <p:pic>
        <p:nvPicPr>
          <p:cNvPr id="12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6F19B752-64D7-A2ED-3E67-0803862671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181" y="3206955"/>
            <a:ext cx="3557639" cy="3565832"/>
          </a:xfrm>
          <a:prstGeom prst="rect">
            <a:avLst/>
          </a:prstGeom>
        </p:spPr>
      </p:pic>
      <p:pic>
        <p:nvPicPr>
          <p:cNvPr id="18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D1FEDF4E-04BF-8DED-0351-AEDBADB36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18858" y="920955"/>
            <a:ext cx="2541639" cy="2533445"/>
          </a:xfrm>
          <a:prstGeom prst="rect">
            <a:avLst/>
          </a:prstGeom>
        </p:spPr>
      </p:pic>
      <p:pic>
        <p:nvPicPr>
          <p:cNvPr id="23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53F66CF-7971-D528-EEEA-AC18659FAA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3181" y="4239341"/>
            <a:ext cx="2566220" cy="2558026"/>
          </a:xfrm>
          <a:prstGeom prst="rect">
            <a:avLst/>
          </a:prstGeom>
        </p:spPr>
      </p:pic>
      <p:pic>
        <p:nvPicPr>
          <p:cNvPr id="26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61E256CB-836B-2148-17A7-A97EE12F0F9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95890" y="888181"/>
            <a:ext cx="2549833" cy="2558026"/>
          </a:xfrm>
          <a:prstGeom prst="rect">
            <a:avLst/>
          </a:prstGeom>
        </p:spPr>
      </p:pic>
      <p:pic>
        <p:nvPicPr>
          <p:cNvPr id="27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77714DF1-4906-8D0B-A9B3-AE7C01E2863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3182" y="3190568"/>
            <a:ext cx="3565832" cy="3574027"/>
          </a:xfrm>
          <a:prstGeom prst="rect">
            <a:avLst/>
          </a:prstGeom>
        </p:spPr>
      </p:pic>
      <p:pic>
        <p:nvPicPr>
          <p:cNvPr id="35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BCB8558A-B444-6D3C-A585-63083310B3C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18858" y="904567"/>
            <a:ext cx="2574413" cy="2582607"/>
          </a:xfrm>
          <a:prstGeom prst="rect">
            <a:avLst/>
          </a:prstGeom>
        </p:spPr>
      </p:pic>
      <p:pic>
        <p:nvPicPr>
          <p:cNvPr id="36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9D036582-4938-28FB-B90F-17F63D16CEF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95890" y="896373"/>
            <a:ext cx="2549832" cy="2590800"/>
          </a:xfrm>
          <a:prstGeom prst="rect">
            <a:avLst/>
          </a:prstGeom>
        </p:spPr>
      </p:pic>
      <p:pic>
        <p:nvPicPr>
          <p:cNvPr id="37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14B211D9-B1C1-0F43-C045-CEC3D8C165D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3181" y="3215148"/>
            <a:ext cx="3565833" cy="3574026"/>
          </a:xfrm>
          <a:prstGeom prst="rect">
            <a:avLst/>
          </a:prstGeom>
        </p:spPr>
      </p:pic>
      <p:pic>
        <p:nvPicPr>
          <p:cNvPr id="38" name="Picture 37" descr="A screenshot of a game&#10;&#10;Description automatically generated">
            <a:extLst>
              <a:ext uri="{FF2B5EF4-FFF2-40B4-BE49-F238E27FC236}">
                <a16:creationId xmlns:a16="http://schemas.microsoft.com/office/drawing/2014/main" id="{909EDFF3-F000-EAB8-57FC-D2E49476383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495890" y="920955"/>
            <a:ext cx="2549832" cy="2566220"/>
          </a:xfrm>
          <a:prstGeom prst="rect">
            <a:avLst/>
          </a:prstGeom>
        </p:spPr>
      </p:pic>
      <p:pic>
        <p:nvPicPr>
          <p:cNvPr id="39" name="Picture 38" descr="A screenshot of a game&#10;&#10;Description automatically generated">
            <a:extLst>
              <a:ext uri="{FF2B5EF4-FFF2-40B4-BE49-F238E27FC236}">
                <a16:creationId xmlns:a16="http://schemas.microsoft.com/office/drawing/2014/main" id="{C5BD7817-A7DB-1D5F-5232-C37F1D82C2B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03179" y="4231148"/>
            <a:ext cx="2549833" cy="2558026"/>
          </a:xfrm>
          <a:prstGeom prst="rect">
            <a:avLst/>
          </a:prstGeom>
        </p:spPr>
      </p:pic>
      <p:pic>
        <p:nvPicPr>
          <p:cNvPr id="40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5762A4C4-7CB3-B6CC-66CE-7991A19E1E2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218857" y="888180"/>
            <a:ext cx="2590800" cy="2590799"/>
          </a:xfrm>
          <a:prstGeom prst="rect">
            <a:avLst/>
          </a:prstGeom>
        </p:spPr>
      </p:pic>
      <p:pic>
        <p:nvPicPr>
          <p:cNvPr id="34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ADB29C81-445A-F217-B2C1-7800AC60058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3181" y="3206954"/>
            <a:ext cx="3582220" cy="3582220"/>
          </a:xfrm>
          <a:prstGeom prst="rect">
            <a:avLst/>
          </a:prstGeom>
        </p:spPr>
      </p:pic>
      <p:pic>
        <p:nvPicPr>
          <p:cNvPr id="41" name="Picture 40" descr="A screenshot of a game&#10;&#10;Description automatically generated">
            <a:extLst>
              <a:ext uri="{FF2B5EF4-FFF2-40B4-BE49-F238E27FC236}">
                <a16:creationId xmlns:a16="http://schemas.microsoft.com/office/drawing/2014/main" id="{A92837BB-2835-6BEC-A280-6697DAE97C7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495890" y="912761"/>
            <a:ext cx="2541639" cy="2549832"/>
          </a:xfrm>
          <a:prstGeom prst="rect">
            <a:avLst/>
          </a:prstGeom>
        </p:spPr>
      </p:pic>
      <p:pic>
        <p:nvPicPr>
          <p:cNvPr id="42" name="Picture 41" descr="A screenshot of a game&#10;&#10;Description automatically generated">
            <a:extLst>
              <a:ext uri="{FF2B5EF4-FFF2-40B4-BE49-F238E27FC236}">
                <a16:creationId xmlns:a16="http://schemas.microsoft.com/office/drawing/2014/main" id="{57372E06-4234-1D5C-0C93-7EDFEFCA2BD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218857" y="888180"/>
            <a:ext cx="2582606" cy="2598993"/>
          </a:xfrm>
          <a:prstGeom prst="rect">
            <a:avLst/>
          </a:prstGeom>
        </p:spPr>
      </p:pic>
      <p:pic>
        <p:nvPicPr>
          <p:cNvPr id="43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9BF6BB3E-48B4-A000-776B-56C780AC0B4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03180" y="4263921"/>
            <a:ext cx="2525252" cy="25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7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Rook endgames – similar problems</vt:lpstr>
      <vt:lpstr>Example 1</vt:lpstr>
      <vt:lpstr>Example 2</vt:lpstr>
      <vt:lpstr>Example 3</vt:lpstr>
      <vt:lpstr>Example 4</vt:lpstr>
      <vt:lpstr>Example 5</vt:lpstr>
      <vt:lpstr>Example 6</vt:lpstr>
      <vt:lpstr>Example 7</vt:lpstr>
      <vt:lpstr>Example 8</vt:lpstr>
      <vt:lpstr>Example 9</vt:lpstr>
      <vt:lpstr>Example 10</vt:lpstr>
      <vt:lpstr>Example 11</vt:lpstr>
      <vt:lpstr>Example 12</vt:lpstr>
      <vt:lpstr>Example 13</vt:lpstr>
      <vt:lpstr>Example 14</vt:lpstr>
      <vt:lpstr>Example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477</cp:revision>
  <dcterms:created xsi:type="dcterms:W3CDTF">2013-07-15T20:26:40Z</dcterms:created>
  <dcterms:modified xsi:type="dcterms:W3CDTF">2023-11-02T21:23:12Z</dcterms:modified>
</cp:coreProperties>
</file>