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127" autoAdjust="0"/>
  </p:normalViewPr>
  <p:slideViewPr>
    <p:cSldViewPr snapToGrid="0">
      <p:cViewPr varScale="1">
        <p:scale>
          <a:sx n="105" d="100"/>
          <a:sy n="105" d="100"/>
        </p:scale>
        <p:origin x="7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927F241B-21DB-4EB3-989D-27AFF984192D}"/>
              </a:ext>
            </a:extLst>
          </p:cNvPr>
          <p:cNvGrpSpPr>
            <a:grpSpLocks/>
          </p:cNvGrpSpPr>
          <p:nvPr/>
        </p:nvGrpSpPr>
        <p:grpSpPr bwMode="auto">
          <a:xfrm>
            <a:off x="1" y="1066800"/>
            <a:ext cx="12012084" cy="1676400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05D148AA-C381-4D60-A620-6F95FC822D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" y="1604"/>
              <a:ext cx="449" cy="300"/>
              <a:chOff x="720" y="336"/>
              <a:chExt cx="624" cy="433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95085CFB-8CDA-434A-927D-2DD6F43FCE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3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800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7B5C753E-3757-408E-A252-555BC914BB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3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800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52A63E51-8C01-46E1-A998-6487D7661D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9CC26D6D-2593-4821-BA36-465708E851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800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C0DEE10E-3D90-4B65-AEE0-4BF97F003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800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45A446C9-5EE9-4B24-BF56-7BEED1F9D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44933818-6D6A-481E-810B-0CD213A6D8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AA1AF5B2-4CE3-4937-A40B-A01007BD828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</p:grpSp>
      <p:sp>
        <p:nvSpPr>
          <p:cNvPr id="2396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422400" y="1524000"/>
            <a:ext cx="10363200" cy="1004888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信号与线性系统</a:t>
            </a:r>
          </a:p>
        </p:txBody>
      </p:sp>
      <p:sp>
        <p:nvSpPr>
          <p:cNvPr id="23962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162300"/>
            <a:ext cx="85344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/>
            </a:lvl1pPr>
          </a:lstStyle>
          <a:p>
            <a:r>
              <a:rPr lang="zh-CN" altLang="en-US"/>
              <a:t>第  次课堂教学</a:t>
            </a:r>
          </a:p>
        </p:txBody>
      </p:sp>
    </p:spTree>
    <p:extLst>
      <p:ext uri="{BB962C8B-B14F-4D97-AF65-F5344CB8AC3E}">
        <p14:creationId xmlns:p14="http://schemas.microsoft.com/office/powerpoint/2010/main" val="3059399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9DA8539B-732B-4329-A50D-B87A3F64D8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6F8FAE-4945-4DF6-9DF8-2F7A75566B7B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BED2B8EB-214B-4F9B-9ED3-5C0859A36E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719173C-DD50-412C-9B73-689C36D301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83E884-CA38-404F-B20D-258EFC9826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417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08018" y="214314"/>
            <a:ext cx="2832100" cy="61102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214314"/>
            <a:ext cx="8295217" cy="61102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9C140C82-84CB-43ED-96FC-2688E1CD8C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6F8FAE-4945-4DF6-9DF8-2F7A75566B7B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31A43FF1-955E-42A3-9990-90678EE7D5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9D790D56-CF75-4E86-B648-F7B5FF68C0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83E884-CA38-404F-B20D-258EFC9826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130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B3A2A8-178E-43BE-A7DC-716D62174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6238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8ACA0E-48DE-4027-910A-88BB28454E5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0" y="990600"/>
            <a:ext cx="5562600" cy="5334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CFB183-CD44-40C9-BB59-0857D1A5A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5400" y="990600"/>
            <a:ext cx="5564717" cy="5334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A56926BC-7E1C-4EF4-8277-0BDB59A215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6F8FAE-4945-4DF6-9DF8-2F7A75566B7B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D5CE930D-7296-49E0-B3F0-B25CC13BF6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59DF0006-1698-43FD-923E-C67F769795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83E884-CA38-404F-B20D-258EFC9826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448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9F72CF5E-965D-48A1-B08E-3581DB6630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6F8FAE-4945-4DF6-9DF8-2F7A75566B7B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EBEF9903-5620-4E7E-8898-3307C24EFF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1D1FBEF-A8BF-48CF-84E1-AE132CD82B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83E884-CA38-404F-B20D-258EFC9826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85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D706BAE7-28E2-4D4C-B0B7-5E231EEBC2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6F8FAE-4945-4DF6-9DF8-2F7A75566B7B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783C0E0-7E72-489F-89B6-76B5F11A16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E3D8D3E2-B20B-4510-9EC6-27211805D9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83E884-CA38-404F-B20D-258EFC9826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811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990600"/>
            <a:ext cx="5562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75400" y="990600"/>
            <a:ext cx="5564717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4E3E2EC4-2BC6-447F-AE37-98FCD3D9E0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6F8FAE-4945-4DF6-9DF8-2F7A75566B7B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ABD7B0E1-D0C7-4676-AA8D-A6877123F3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A2AE84BB-094F-4D17-BA05-B65DF5AC5B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83E884-CA38-404F-B20D-258EFC9826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58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55083ECD-3E55-4887-94E8-8E565DF190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6F8FAE-4945-4DF6-9DF8-2F7A75566B7B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60A45B07-B130-4247-A7F2-E1E08B8D48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9C89BC6D-07B6-47A0-8672-4F348135D4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83E884-CA38-404F-B20D-258EFC9826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656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1EBB8154-89F5-4FC1-98EF-5975DD3563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6F8FAE-4945-4DF6-9DF8-2F7A75566B7B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88E9D5AF-33F4-4639-88B2-8BBC95281B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3E689163-8B43-4635-B6A8-CBE94E2BB0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83E884-CA38-404F-B20D-258EFC9826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929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EA0150FE-BCCA-4652-BC77-E765EDA1A8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6F8FAE-4945-4DF6-9DF8-2F7A75566B7B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43684413-C93C-43DD-AA92-3E66B286D6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0608BEEB-C893-4CBF-A914-0B76A6C2E5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83E884-CA38-404F-B20D-258EFC9826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509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CF2F312A-A714-47ED-AC16-6415A99FD3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6F8FAE-4945-4DF6-9DF8-2F7A75566B7B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8D64363F-2935-47AB-B4DB-EECAB84E99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9935CE12-BB28-430E-AB58-B6BB139CEB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83E884-CA38-404F-B20D-258EFC9826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348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F1F0BCB0-CFCC-4184-9B16-5ECA6B16F6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6F8FAE-4945-4DF6-9DF8-2F7A75566B7B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280BA7F0-2D64-4221-8008-D3D4AA2C55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5B06458D-4B8E-4CEC-BE4D-101E79162C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83E884-CA38-404F-B20D-258EFC9826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309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F0E25C2-49BC-4D58-ACBE-6B34B790B9F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53484" y="107951"/>
            <a:ext cx="58420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40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898B7A6-7600-49F4-80CA-F6F3FD43A22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3601" y="107951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40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6D59B47-DE3C-4411-8E8B-C945E71D14E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18585" y="530226"/>
            <a:ext cx="56303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40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E28976B-40DD-43C6-9390-C96C9430AC0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011767" y="530226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40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FC4D48B-F028-4790-A420-A1B481F85CA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0" y="381001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400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466940-D717-41D1-BE38-BEAA32B5E9F2}"/>
              </a:ext>
            </a:extLst>
          </p:cNvPr>
          <p:cNvSpPr>
            <a:spLocks noChangeArrowheads="1"/>
          </p:cNvSpPr>
          <p:nvPr/>
        </p:nvSpPr>
        <p:spPr bwMode="gray">
          <a:xfrm>
            <a:off x="812800" y="1"/>
            <a:ext cx="42333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400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A8E4B025-0838-4151-A91F-680924DBE413}"/>
              </a:ext>
            </a:extLst>
          </p:cNvPr>
          <p:cNvSpPr>
            <a:spLocks noChangeArrowheads="1"/>
          </p:cNvSpPr>
          <p:nvPr/>
        </p:nvSpPr>
        <p:spPr bwMode="gray">
          <a:xfrm>
            <a:off x="508001" y="762000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400"/>
          </a:p>
        </p:txBody>
      </p:sp>
      <p:sp>
        <p:nvSpPr>
          <p:cNvPr id="238601" name="Rectangle 9">
            <a:extLst>
              <a:ext uri="{FF2B5EF4-FFF2-40B4-BE49-F238E27FC236}">
                <a16:creationId xmlns:a16="http://schemas.microsoft.com/office/drawing/2014/main" id="{1F9963A0-A817-4BA2-B39C-B13147DF25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214314"/>
            <a:ext cx="10390716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38602" name="Rectangle 10">
            <a:extLst>
              <a:ext uri="{FF2B5EF4-FFF2-40B4-BE49-F238E27FC236}">
                <a16:creationId xmlns:a16="http://schemas.microsoft.com/office/drawing/2014/main" id="{ED24666C-DD68-4AE4-8DBB-E29C5A4132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90600"/>
            <a:ext cx="11330517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38603" name="Rectangle 11">
            <a:extLst>
              <a:ext uri="{FF2B5EF4-FFF2-40B4-BE49-F238E27FC236}">
                <a16:creationId xmlns:a16="http://schemas.microsoft.com/office/drawing/2014/main" id="{CEEE709F-9EB7-456B-BD42-97F01CB3760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24600"/>
            <a:ext cx="2540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宋体" pitchFamily="2" charset="-122"/>
              </a:defRPr>
            </a:lvl1pPr>
          </a:lstStyle>
          <a:p>
            <a:fld id="{AA6F8FAE-4945-4DF6-9DF8-2F7A75566B7B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238604" name="Rectangle 12">
            <a:extLst>
              <a:ext uri="{FF2B5EF4-FFF2-40B4-BE49-F238E27FC236}">
                <a16:creationId xmlns:a16="http://schemas.microsoft.com/office/drawing/2014/main" id="{E8724A13-4FA1-46A7-A1DC-E28ADDCBB1D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3017" y="6338889"/>
            <a:ext cx="5283200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zh-CN" altLang="en-US"/>
          </a:p>
        </p:txBody>
      </p:sp>
      <p:sp>
        <p:nvSpPr>
          <p:cNvPr id="238605" name="Rectangle 13">
            <a:extLst>
              <a:ext uri="{FF2B5EF4-FFF2-40B4-BE49-F238E27FC236}">
                <a16:creationId xmlns:a16="http://schemas.microsoft.com/office/drawing/2014/main" id="{A8181A79-7B5D-424F-99A6-6C0E16FE084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940800" y="6324600"/>
            <a:ext cx="288713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fld id="{3683E884-CA38-404F-B20D-258EFC9826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668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6699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6699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6699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6699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6699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336699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336699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336699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336699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B9E93-945B-47AA-8271-3F261B02E8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2400" y="1088994"/>
            <a:ext cx="10363200" cy="1004888"/>
          </a:xfrm>
        </p:spPr>
        <p:txBody>
          <a:bodyPr/>
          <a:lstStyle/>
          <a:p>
            <a:r>
              <a:rPr lang="zh-CN" altLang="en-US" sz="3600" dirty="0"/>
              <a:t>第</a:t>
            </a:r>
            <a:r>
              <a:rPr lang="en-US" altLang="zh-CN" sz="3600" dirty="0"/>
              <a:t>22</a:t>
            </a:r>
            <a:r>
              <a:rPr lang="zh-CN" altLang="en-US" sz="3600" dirty="0"/>
              <a:t>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FCFF25-3D73-43D5-97EE-81D2E28FF4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2256" y="3429000"/>
            <a:ext cx="7957351" cy="533400"/>
          </a:xfrm>
        </p:spPr>
        <p:txBody>
          <a:bodyPr/>
          <a:lstStyle/>
          <a:p>
            <a:r>
              <a:rPr lang="zh-CN" altLang="en-US" dirty="0"/>
              <a:t>课本内容：</a:t>
            </a:r>
            <a:r>
              <a:rPr lang="en-US" altLang="zh-CN" dirty="0"/>
              <a:t>10.4-10.6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89001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2784FC-2C00-4ECA-A902-B8436E44A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10.6  </a:t>
            </a:r>
            <a:r>
              <a:rPr lang="zh-CN" altLang="en-US" dirty="0"/>
              <a:t>常用的</a:t>
            </a:r>
            <a:r>
              <a:rPr lang="en-US" altLang="zh-CN" dirty="0"/>
              <a:t>Z</a:t>
            </a:r>
            <a:r>
              <a:rPr lang="zh-CN" altLang="en-US" dirty="0"/>
              <a:t>变换对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E860717-B215-4D2C-8346-14C5C0AF4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02" y="1541907"/>
            <a:ext cx="6619875" cy="15430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BC5E82D-5DAD-4295-81A3-4013EC593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902" y="3095625"/>
            <a:ext cx="634365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780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D9263-4A16-4806-92ED-55C48AEA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3867" y="63394"/>
            <a:ext cx="10390716" cy="623887"/>
          </a:xfrm>
        </p:spPr>
        <p:txBody>
          <a:bodyPr/>
          <a:lstStyle/>
          <a:p>
            <a:r>
              <a:rPr lang="en-US" altLang="zh-CN" sz="2800" dirty="0"/>
              <a:t>10.4 </a:t>
            </a:r>
            <a:r>
              <a:rPr lang="zh-CN" altLang="en-US" sz="2800" dirty="0"/>
              <a:t>利用零极点图对傅里叶变换进行几何求值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60DD20-A725-4BCB-9B44-F2433F478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10.4.1 </a:t>
            </a:r>
            <a:r>
              <a:rPr lang="zh-CN" altLang="en-US" sz="2400" dirty="0"/>
              <a:t>一阶系统</a:t>
            </a:r>
            <a:endParaRPr lang="en-US" altLang="zh-CN" sz="2400" dirty="0"/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FB17CC9-6A6E-496C-BB3C-D10E10ADA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777" y="1808797"/>
            <a:ext cx="7181850" cy="21431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469BAB4-505D-45A1-8505-84110A43A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101" y="4043778"/>
            <a:ext cx="4807202" cy="281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259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5C36-18FD-4E8F-9EDE-50401FF4B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0E1296-142B-4F3D-B37D-FCA783E5B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10.4.1 </a:t>
            </a:r>
            <a:r>
              <a:rPr lang="zh-CN" altLang="en-US" sz="2400" dirty="0"/>
              <a:t>二阶系统</a:t>
            </a:r>
            <a:endParaRPr lang="en-US" altLang="zh-CN" sz="2400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FFB3F78-D690-408F-98B6-AE77EEA1A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50103"/>
            <a:ext cx="5200650" cy="11906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DA001A9-7B9E-484A-B981-166D49982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74" y="3342210"/>
            <a:ext cx="677227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449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8B8484-F81F-4998-95A2-6AD075F23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10.5    Z</a:t>
            </a:r>
            <a:r>
              <a:rPr lang="zh-CN" altLang="en-US" sz="2800" dirty="0"/>
              <a:t>变换的性质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F53830-8825-4A2D-BE6B-072981706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10.5.1 </a:t>
            </a:r>
            <a:r>
              <a:rPr lang="zh-CN" altLang="en-US" sz="2800" dirty="0"/>
              <a:t>线性                                               </a:t>
            </a:r>
            <a:endParaRPr lang="en-US" altLang="zh-CN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2FDB28-FD7E-457D-8DC7-6C40A4BCE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71650"/>
            <a:ext cx="523875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601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F4BBEE-EE29-4058-98ED-B25D503C3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B6033D-ABF8-4460-8763-256E14255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10.5.2 </a:t>
            </a:r>
            <a:r>
              <a:rPr lang="zh-CN" altLang="en-US" sz="2800" dirty="0"/>
              <a:t>时移性质</a:t>
            </a:r>
            <a:endParaRPr lang="en-US" altLang="zh-CN" sz="2800" dirty="0"/>
          </a:p>
          <a:p>
            <a:endParaRPr lang="en-US" altLang="zh-CN" sz="2800" dirty="0"/>
          </a:p>
          <a:p>
            <a:endParaRPr lang="zh-CN" altLang="en-US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29EE27-90EC-47C1-9D47-1F931FE12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062" y="2291316"/>
            <a:ext cx="4914900" cy="14763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075C45D-C6A0-4B56-91BD-AD62D87A5C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836" r="3974" b="1528"/>
          <a:stretch/>
        </p:blipFill>
        <p:spPr>
          <a:xfrm>
            <a:off x="771062" y="4802819"/>
            <a:ext cx="5791199" cy="136716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87DCBA7-255A-4AA8-BCCA-11A340030066}"/>
              </a:ext>
            </a:extLst>
          </p:cNvPr>
          <p:cNvSpPr txBox="1"/>
          <p:nvPr/>
        </p:nvSpPr>
        <p:spPr>
          <a:xfrm>
            <a:off x="337351" y="3849301"/>
            <a:ext cx="7448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         </a:t>
            </a:r>
            <a:r>
              <a:rPr lang="en-US" altLang="zh-CN" sz="2800" b="1" dirty="0"/>
              <a:t>10.5.3    Z</a:t>
            </a:r>
            <a:r>
              <a:rPr lang="zh-CN" altLang="en-US" sz="2800" b="1" dirty="0"/>
              <a:t>域尺度变换</a:t>
            </a:r>
          </a:p>
        </p:txBody>
      </p:sp>
    </p:spTree>
    <p:extLst>
      <p:ext uri="{BB962C8B-B14F-4D97-AF65-F5344CB8AC3E}">
        <p14:creationId xmlns:p14="http://schemas.microsoft.com/office/powerpoint/2010/main" val="1002616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FD520-1F24-4AAE-8D0E-D7D5BD667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5F5D92F-C24A-418F-BC7F-1E62F387DA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163" y="1146328"/>
            <a:ext cx="6981825" cy="20574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F64E4D6-ADAB-4D58-9F50-97371AC421B9}"/>
              </a:ext>
            </a:extLst>
          </p:cNvPr>
          <p:cNvSpPr txBox="1"/>
          <p:nvPr/>
        </p:nvSpPr>
        <p:spPr>
          <a:xfrm>
            <a:off x="674703" y="3693111"/>
            <a:ext cx="7128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10.5.5 </a:t>
            </a:r>
            <a:r>
              <a:rPr lang="zh-CN" altLang="en-US" b="1" dirty="0"/>
              <a:t>时间扩展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480C84F-550E-465B-8DBD-387187A77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25" y="4333642"/>
            <a:ext cx="68199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590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42DE2-5E30-4205-B6CA-D9F764F8E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D316F0-D971-4DE3-879C-9E4113456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10.5.6  </a:t>
            </a:r>
            <a:r>
              <a:rPr lang="zh-CN" altLang="en-US" sz="2800" dirty="0"/>
              <a:t>共轭</a:t>
            </a:r>
            <a:endParaRPr lang="en-US" altLang="zh-CN" sz="2800" dirty="0"/>
          </a:p>
          <a:p>
            <a:endParaRPr lang="zh-CN" altLang="en-US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B44A2ED-77BB-411E-851C-19520BEA0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32" y="1716766"/>
            <a:ext cx="3695700" cy="6191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8BF8E40-D236-4AE4-97DF-0782C8D05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99168"/>
            <a:ext cx="4562475" cy="8667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C6DA80E-9C47-4618-B200-CF09FB9EFC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667" y="3592058"/>
            <a:ext cx="6511129" cy="249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830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D3FE19-B972-410A-A59C-E1149F303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3A9AC7D-FFAB-45FA-947C-AD2DB64E5C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827" y="1193796"/>
            <a:ext cx="6386352" cy="178456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ADEC980-7A83-4A28-AFFE-6DD43739E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39" y="3879636"/>
            <a:ext cx="637222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812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64E568-5639-4EE1-9066-270E66258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性质小结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032AA32-B743-4767-B46A-C859BEF96E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8968" y="737617"/>
            <a:ext cx="6603259" cy="241874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A3A86BC-7C08-4A10-91C6-51F706E51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68" y="3156360"/>
            <a:ext cx="6479928" cy="370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945175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隶书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Blends 3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51</Words>
  <Application>Microsoft Office PowerPoint</Application>
  <PresentationFormat>宽屏</PresentationFormat>
  <Paragraphs>13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隶书</vt:lpstr>
      <vt:lpstr>宋体</vt:lpstr>
      <vt:lpstr>Arial</vt:lpstr>
      <vt:lpstr>Tahoma</vt:lpstr>
      <vt:lpstr>Wingdings</vt:lpstr>
      <vt:lpstr>Blends</vt:lpstr>
      <vt:lpstr>第22讲</vt:lpstr>
      <vt:lpstr>10.4 利用零极点图对傅里叶变换进行几何求值</vt:lpstr>
      <vt:lpstr>PowerPoint 演示文稿</vt:lpstr>
      <vt:lpstr>10.5    Z变换的性质</vt:lpstr>
      <vt:lpstr>PowerPoint 演示文稿</vt:lpstr>
      <vt:lpstr>PowerPoint 演示文稿</vt:lpstr>
      <vt:lpstr>PowerPoint 演示文稿</vt:lpstr>
      <vt:lpstr>PowerPoint 演示文稿</vt:lpstr>
      <vt:lpstr>性质小结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第22讲</dc:title>
  <dc:creator>zigangzhao</dc:creator>
  <cp:lastModifiedBy>zigangzhao</cp:lastModifiedBy>
  <cp:revision>3</cp:revision>
  <dcterms:created xsi:type="dcterms:W3CDTF">2019-08-24T02:12:33Z</dcterms:created>
  <dcterms:modified xsi:type="dcterms:W3CDTF">2019-08-24T02:39:47Z</dcterms:modified>
</cp:coreProperties>
</file>