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303" r:id="rId6"/>
    <p:sldId id="305" r:id="rId7"/>
    <p:sldId id="306" r:id="rId8"/>
    <p:sldId id="304" r:id="rId9"/>
    <p:sldId id="308" r:id="rId10"/>
    <p:sldId id="261" r:id="rId11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3"/>
      <p:bold r:id="rId14"/>
    </p:embeddedFont>
    <p:embeddedFont>
      <p:font typeface="Fira Code Light" panose="020B0809050000020004" pitchFamily="49" charset="0"/>
      <p:regular r:id="rId15"/>
      <p:bold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swald" pitchFamily="2" charset="77"/>
      <p:regular r:id="rId21"/>
      <p:bold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54ED1-4260-4C73-8ECF-78C580708818}">
  <a:tblStyle styleId="{42854ED1-4260-4C73-8ECF-78C5807088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/>
    <p:restoredTop sz="94795"/>
  </p:normalViewPr>
  <p:slideViewPr>
    <p:cSldViewPr snapToGrid="0" snapToObjects="1">
      <p:cViewPr>
        <p:scale>
          <a:sx n="151" d="100"/>
          <a:sy n="151" d="100"/>
        </p:scale>
        <p:origin x="91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fad8134eea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fad8134eea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fad8134eea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fad8134eea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04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fad8134eea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fad8134eea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99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fad8134eea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fad8134eea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804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fad8134eea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fad8134eea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25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7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hyperlink" Target="http://bit.ly/2PfT4l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80903" y="1280206"/>
            <a:ext cx="4150640" cy="2148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3600" dirty="0"/>
              <a:t>SPLETNA APLIKACIJA ZA VNOS SOGLASIJ</a:t>
            </a:r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158088" y="1554554"/>
            <a:ext cx="2557506" cy="2163092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4076;p56">
            <a:extLst>
              <a:ext uri="{FF2B5EF4-FFF2-40B4-BE49-F238E27FC236}">
                <a16:creationId xmlns:a16="http://schemas.microsoft.com/office/drawing/2014/main" id="{3AC25ACF-8CC4-7D47-9F5A-6E60ABA497C5}"/>
              </a:ext>
            </a:extLst>
          </p:cNvPr>
          <p:cNvGrpSpPr/>
          <p:nvPr/>
        </p:nvGrpSpPr>
        <p:grpSpPr>
          <a:xfrm>
            <a:off x="5619843" y="1738162"/>
            <a:ext cx="1559555" cy="1186263"/>
            <a:chOff x="4798486" y="3758147"/>
            <a:chExt cx="409036" cy="409010"/>
          </a:xfrm>
        </p:grpSpPr>
        <p:sp>
          <p:nvSpPr>
            <p:cNvPr id="68" name="Google Shape;4077;p56">
              <a:extLst>
                <a:ext uri="{FF2B5EF4-FFF2-40B4-BE49-F238E27FC236}">
                  <a16:creationId xmlns:a16="http://schemas.microsoft.com/office/drawing/2014/main" id="{2E17C29F-6970-8348-BF54-79B547D116B5}"/>
                </a:ext>
              </a:extLst>
            </p:cNvPr>
            <p:cNvSpPr/>
            <p:nvPr/>
          </p:nvSpPr>
          <p:spPr>
            <a:xfrm>
              <a:off x="5011280" y="3758147"/>
              <a:ext cx="196242" cy="110720"/>
            </a:xfrm>
            <a:custGeom>
              <a:avLst/>
              <a:gdLst/>
              <a:ahLst/>
              <a:cxnLst/>
              <a:rect l="l" t="t" r="r" b="b"/>
              <a:pathLst>
                <a:path w="6861" h="3871" extrusionOk="0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8;p56">
              <a:extLst>
                <a:ext uri="{FF2B5EF4-FFF2-40B4-BE49-F238E27FC236}">
                  <a16:creationId xmlns:a16="http://schemas.microsoft.com/office/drawing/2014/main" id="{9D9544D3-EE6B-9C43-AB7D-C7DC8992BFF8}"/>
                </a:ext>
              </a:extLst>
            </p:cNvPr>
            <p:cNvSpPr/>
            <p:nvPr/>
          </p:nvSpPr>
          <p:spPr>
            <a:xfrm>
              <a:off x="4850855" y="3758147"/>
              <a:ext cx="177021" cy="110720"/>
            </a:xfrm>
            <a:custGeom>
              <a:avLst/>
              <a:gdLst/>
              <a:ahLst/>
              <a:cxnLst/>
              <a:rect l="l" t="t" r="r" b="b"/>
              <a:pathLst>
                <a:path w="6189" h="3871" extrusionOk="0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79;p56">
              <a:extLst>
                <a:ext uri="{FF2B5EF4-FFF2-40B4-BE49-F238E27FC236}">
                  <a16:creationId xmlns:a16="http://schemas.microsoft.com/office/drawing/2014/main" id="{BB69A98F-FEDD-2049-95EB-D1DAFB826AD3}"/>
                </a:ext>
              </a:extLst>
            </p:cNvPr>
            <p:cNvSpPr/>
            <p:nvPr/>
          </p:nvSpPr>
          <p:spPr>
            <a:xfrm>
              <a:off x="5011280" y="3852275"/>
              <a:ext cx="196242" cy="196213"/>
            </a:xfrm>
            <a:custGeom>
              <a:avLst/>
              <a:gdLst/>
              <a:ahLst/>
              <a:cxnLst/>
              <a:rect l="l" t="t" r="r" b="b"/>
              <a:pathLst>
                <a:path w="6861" h="6860" extrusionOk="0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0;p56">
              <a:extLst>
                <a:ext uri="{FF2B5EF4-FFF2-40B4-BE49-F238E27FC236}">
                  <a16:creationId xmlns:a16="http://schemas.microsoft.com/office/drawing/2014/main" id="{B5CFB6D0-1D88-1D4B-B5C2-059F4636C28F}"/>
                </a:ext>
              </a:extLst>
            </p:cNvPr>
            <p:cNvSpPr/>
            <p:nvPr/>
          </p:nvSpPr>
          <p:spPr>
            <a:xfrm>
              <a:off x="4850855" y="3852275"/>
              <a:ext cx="177021" cy="196213"/>
            </a:xfrm>
            <a:custGeom>
              <a:avLst/>
              <a:gdLst/>
              <a:ahLst/>
              <a:cxnLst/>
              <a:rect l="l" t="t" r="r" b="b"/>
              <a:pathLst>
                <a:path w="6189" h="6860" extrusionOk="0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1;p56">
              <a:extLst>
                <a:ext uri="{FF2B5EF4-FFF2-40B4-BE49-F238E27FC236}">
                  <a16:creationId xmlns:a16="http://schemas.microsoft.com/office/drawing/2014/main" id="{9F044C17-CF82-B54A-9283-D51819D12D0B}"/>
                </a:ext>
              </a:extLst>
            </p:cNvPr>
            <p:cNvSpPr/>
            <p:nvPr/>
          </p:nvSpPr>
          <p:spPr>
            <a:xfrm>
              <a:off x="4886664" y="3793928"/>
              <a:ext cx="27859" cy="22567"/>
            </a:xfrm>
            <a:custGeom>
              <a:avLst/>
              <a:gdLst/>
              <a:ahLst/>
              <a:cxnLst/>
              <a:rect l="l" t="t" r="r" b="b"/>
              <a:pathLst>
                <a:path w="974" h="789" extrusionOk="0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2;p56">
              <a:extLst>
                <a:ext uri="{FF2B5EF4-FFF2-40B4-BE49-F238E27FC236}">
                  <a16:creationId xmlns:a16="http://schemas.microsoft.com/office/drawing/2014/main" id="{C2F4DA79-03F2-9C4D-A211-A8D8A97B6903}"/>
                </a:ext>
              </a:extLst>
            </p:cNvPr>
            <p:cNvSpPr/>
            <p:nvPr/>
          </p:nvSpPr>
          <p:spPr>
            <a:xfrm>
              <a:off x="4939033" y="3793928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3;p56">
              <a:extLst>
                <a:ext uri="{FF2B5EF4-FFF2-40B4-BE49-F238E27FC236}">
                  <a16:creationId xmlns:a16="http://schemas.microsoft.com/office/drawing/2014/main" id="{B8A66B0D-F49D-934D-98B3-FA33C7CCCF72}"/>
                </a:ext>
              </a:extLst>
            </p:cNvPr>
            <p:cNvSpPr/>
            <p:nvPr/>
          </p:nvSpPr>
          <p:spPr>
            <a:xfrm>
              <a:off x="4988742" y="3793928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84;p56">
              <a:extLst>
                <a:ext uri="{FF2B5EF4-FFF2-40B4-BE49-F238E27FC236}">
                  <a16:creationId xmlns:a16="http://schemas.microsoft.com/office/drawing/2014/main" id="{28A07A92-1D86-624E-BB78-CD8BDBC394E2}"/>
                </a:ext>
              </a:extLst>
            </p:cNvPr>
            <p:cNvSpPr/>
            <p:nvPr/>
          </p:nvSpPr>
          <p:spPr>
            <a:xfrm>
              <a:off x="4961571" y="3876787"/>
              <a:ext cx="192924" cy="108089"/>
            </a:xfrm>
            <a:custGeom>
              <a:avLst/>
              <a:gdLst/>
              <a:ahLst/>
              <a:cxnLst/>
              <a:rect l="l" t="t" r="r" b="b"/>
              <a:pathLst>
                <a:path w="6745" h="3779" extrusionOk="0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5;p56">
              <a:extLst>
                <a:ext uri="{FF2B5EF4-FFF2-40B4-BE49-F238E27FC236}">
                  <a16:creationId xmlns:a16="http://schemas.microsoft.com/office/drawing/2014/main" id="{86945AFD-BEB3-7C4C-9101-5C7D8DBDA4DA}"/>
                </a:ext>
              </a:extLst>
            </p:cNvPr>
            <p:cNvSpPr/>
            <p:nvPr/>
          </p:nvSpPr>
          <p:spPr>
            <a:xfrm>
              <a:off x="4798486" y="3876787"/>
              <a:ext cx="179681" cy="108089"/>
            </a:xfrm>
            <a:custGeom>
              <a:avLst/>
              <a:gdLst/>
              <a:ahLst/>
              <a:cxnLst/>
              <a:rect l="l" t="t" r="r" b="b"/>
              <a:pathLst>
                <a:path w="6282" h="3779" extrusionOk="0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86;p56">
              <a:extLst>
                <a:ext uri="{FF2B5EF4-FFF2-40B4-BE49-F238E27FC236}">
                  <a16:creationId xmlns:a16="http://schemas.microsoft.com/office/drawing/2014/main" id="{140E738A-9AE6-2C41-BFB0-945D0E731F8B}"/>
                </a:ext>
              </a:extLst>
            </p:cNvPr>
            <p:cNvSpPr/>
            <p:nvPr/>
          </p:nvSpPr>
          <p:spPr>
            <a:xfrm>
              <a:off x="4961571" y="3970915"/>
              <a:ext cx="192924" cy="196242"/>
            </a:xfrm>
            <a:custGeom>
              <a:avLst/>
              <a:gdLst/>
              <a:ahLst/>
              <a:cxnLst/>
              <a:rect l="l" t="t" r="r" b="b"/>
              <a:pathLst>
                <a:path w="6745" h="6861" extrusionOk="0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87;p56">
              <a:extLst>
                <a:ext uri="{FF2B5EF4-FFF2-40B4-BE49-F238E27FC236}">
                  <a16:creationId xmlns:a16="http://schemas.microsoft.com/office/drawing/2014/main" id="{973B2458-F059-EE44-89FB-09CD0C5A04B8}"/>
                </a:ext>
              </a:extLst>
            </p:cNvPr>
            <p:cNvSpPr/>
            <p:nvPr/>
          </p:nvSpPr>
          <p:spPr>
            <a:xfrm>
              <a:off x="4798486" y="3970915"/>
              <a:ext cx="179681" cy="196242"/>
            </a:xfrm>
            <a:custGeom>
              <a:avLst/>
              <a:gdLst/>
              <a:ahLst/>
              <a:cxnLst/>
              <a:rect l="l" t="t" r="r" b="b"/>
              <a:pathLst>
                <a:path w="6282" h="6861" extrusionOk="0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4088;p56">
              <a:extLst>
                <a:ext uri="{FF2B5EF4-FFF2-40B4-BE49-F238E27FC236}">
                  <a16:creationId xmlns:a16="http://schemas.microsoft.com/office/drawing/2014/main" id="{0116F559-B539-C044-9638-072070DC273F}"/>
                </a:ext>
              </a:extLst>
            </p:cNvPr>
            <p:cNvSpPr/>
            <p:nvPr/>
          </p:nvSpPr>
          <p:spPr>
            <a:xfrm>
              <a:off x="4836955" y="390993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89;p56">
              <a:extLst>
                <a:ext uri="{FF2B5EF4-FFF2-40B4-BE49-F238E27FC236}">
                  <a16:creationId xmlns:a16="http://schemas.microsoft.com/office/drawing/2014/main" id="{412D763E-B9F0-D04F-830C-F341C8630DAB}"/>
                </a:ext>
              </a:extLst>
            </p:cNvPr>
            <p:cNvSpPr/>
            <p:nvPr/>
          </p:nvSpPr>
          <p:spPr>
            <a:xfrm>
              <a:off x="4886664" y="3909936"/>
              <a:ext cx="27859" cy="25227"/>
            </a:xfrm>
            <a:custGeom>
              <a:avLst/>
              <a:gdLst/>
              <a:ahLst/>
              <a:cxnLst/>
              <a:rect l="l" t="t" r="r" b="b"/>
              <a:pathLst>
                <a:path w="974" h="882" extrusionOk="0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0;p56">
              <a:extLst>
                <a:ext uri="{FF2B5EF4-FFF2-40B4-BE49-F238E27FC236}">
                  <a16:creationId xmlns:a16="http://schemas.microsoft.com/office/drawing/2014/main" id="{F4712022-E31F-4C41-B869-BFC6EBC439AB}"/>
                </a:ext>
              </a:extLst>
            </p:cNvPr>
            <p:cNvSpPr/>
            <p:nvPr/>
          </p:nvSpPr>
          <p:spPr>
            <a:xfrm>
              <a:off x="4939033" y="390993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1;p56">
              <a:extLst>
                <a:ext uri="{FF2B5EF4-FFF2-40B4-BE49-F238E27FC236}">
                  <a16:creationId xmlns:a16="http://schemas.microsoft.com/office/drawing/2014/main" id="{B6BF3E61-8AC7-CB46-A54D-46D6AF0E8416}"/>
                </a:ext>
              </a:extLst>
            </p:cNvPr>
            <p:cNvSpPr/>
            <p:nvPr/>
          </p:nvSpPr>
          <p:spPr>
            <a:xfrm>
              <a:off x="4988742" y="4056433"/>
              <a:ext cx="129941" cy="22539"/>
            </a:xfrm>
            <a:custGeom>
              <a:avLst/>
              <a:gdLst/>
              <a:ahLst/>
              <a:cxnLst/>
              <a:rect l="l" t="t" r="r" b="b"/>
              <a:pathLst>
                <a:path w="4543" h="788" extrusionOk="0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2;p56">
              <a:extLst>
                <a:ext uri="{FF2B5EF4-FFF2-40B4-BE49-F238E27FC236}">
                  <a16:creationId xmlns:a16="http://schemas.microsoft.com/office/drawing/2014/main" id="{87BA5E54-1E8C-A949-9940-5046C932ED31}"/>
                </a:ext>
              </a:extLst>
            </p:cNvPr>
            <p:cNvSpPr/>
            <p:nvPr/>
          </p:nvSpPr>
          <p:spPr>
            <a:xfrm>
              <a:off x="4836955" y="4056433"/>
              <a:ext cx="127281" cy="22539"/>
            </a:xfrm>
            <a:custGeom>
              <a:avLst/>
              <a:gdLst/>
              <a:ahLst/>
              <a:cxnLst/>
              <a:rect l="l" t="t" r="r" b="b"/>
              <a:pathLst>
                <a:path w="4450" h="788" extrusionOk="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3;p56">
              <a:extLst>
                <a:ext uri="{FF2B5EF4-FFF2-40B4-BE49-F238E27FC236}">
                  <a16:creationId xmlns:a16="http://schemas.microsoft.com/office/drawing/2014/main" id="{F7C5BE55-6752-9744-8F5B-DA06F8642BC5}"/>
                </a:ext>
              </a:extLst>
            </p:cNvPr>
            <p:cNvSpPr/>
            <p:nvPr/>
          </p:nvSpPr>
          <p:spPr>
            <a:xfrm>
              <a:off x="4836955" y="4004064"/>
              <a:ext cx="41788" cy="25199"/>
            </a:xfrm>
            <a:custGeom>
              <a:avLst/>
              <a:gdLst/>
              <a:ahLst/>
              <a:cxnLst/>
              <a:rect l="l" t="t" r="r" b="b"/>
              <a:pathLst>
                <a:path w="146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94;p56">
              <a:extLst>
                <a:ext uri="{FF2B5EF4-FFF2-40B4-BE49-F238E27FC236}">
                  <a16:creationId xmlns:a16="http://schemas.microsoft.com/office/drawing/2014/main" id="{BF35445A-55D7-C54E-A11A-BBAE9FC13C1D}"/>
                </a:ext>
              </a:extLst>
            </p:cNvPr>
            <p:cNvSpPr/>
            <p:nvPr/>
          </p:nvSpPr>
          <p:spPr>
            <a:xfrm>
              <a:off x="5074919" y="4004064"/>
              <a:ext cx="43762" cy="25199"/>
            </a:xfrm>
            <a:custGeom>
              <a:avLst/>
              <a:gdLst/>
              <a:ahLst/>
              <a:cxnLst/>
              <a:rect l="l" t="t" r="r" b="b"/>
              <a:pathLst>
                <a:path w="1530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95;p56">
              <a:extLst>
                <a:ext uri="{FF2B5EF4-FFF2-40B4-BE49-F238E27FC236}">
                  <a16:creationId xmlns:a16="http://schemas.microsoft.com/office/drawing/2014/main" id="{42CFAF09-332A-3B42-9E88-D716074BC409}"/>
                </a:ext>
              </a:extLst>
            </p:cNvPr>
            <p:cNvSpPr/>
            <p:nvPr/>
          </p:nvSpPr>
          <p:spPr>
            <a:xfrm>
              <a:off x="4836955" y="4106143"/>
              <a:ext cx="41788" cy="25199"/>
            </a:xfrm>
            <a:custGeom>
              <a:avLst/>
              <a:gdLst/>
              <a:ahLst/>
              <a:cxnLst/>
              <a:rect l="l" t="t" r="r" b="b"/>
              <a:pathLst>
                <a:path w="146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96;p56">
              <a:extLst>
                <a:ext uri="{FF2B5EF4-FFF2-40B4-BE49-F238E27FC236}">
                  <a16:creationId xmlns:a16="http://schemas.microsoft.com/office/drawing/2014/main" id="{93F0A782-6763-2A48-A4D1-861F55E30DB8}"/>
                </a:ext>
              </a:extLst>
            </p:cNvPr>
            <p:cNvSpPr/>
            <p:nvPr/>
          </p:nvSpPr>
          <p:spPr>
            <a:xfrm>
              <a:off x="5074919" y="4106143"/>
              <a:ext cx="43762" cy="25199"/>
            </a:xfrm>
            <a:custGeom>
              <a:avLst/>
              <a:gdLst/>
              <a:ahLst/>
              <a:cxnLst/>
              <a:rect l="l" t="t" r="r" b="b"/>
              <a:pathLst>
                <a:path w="1530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97;p56">
              <a:extLst>
                <a:ext uri="{FF2B5EF4-FFF2-40B4-BE49-F238E27FC236}">
                  <a16:creationId xmlns:a16="http://schemas.microsoft.com/office/drawing/2014/main" id="{0415C4DE-0AFE-6F4B-8089-1472C9C4C8BE}"/>
                </a:ext>
              </a:extLst>
            </p:cNvPr>
            <p:cNvSpPr/>
            <p:nvPr/>
          </p:nvSpPr>
          <p:spPr>
            <a:xfrm>
              <a:off x="4969522" y="4004064"/>
              <a:ext cx="80230" cy="25199"/>
            </a:xfrm>
            <a:custGeom>
              <a:avLst/>
              <a:gdLst/>
              <a:ahLst/>
              <a:cxnLst/>
              <a:rect l="l" t="t" r="r" b="b"/>
              <a:pathLst>
                <a:path w="2805" h="881" extrusionOk="0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98;p56">
              <a:extLst>
                <a:ext uri="{FF2B5EF4-FFF2-40B4-BE49-F238E27FC236}">
                  <a16:creationId xmlns:a16="http://schemas.microsoft.com/office/drawing/2014/main" id="{1CE73545-1376-C04F-9886-D00362ADFD2E}"/>
                </a:ext>
              </a:extLst>
            </p:cNvPr>
            <p:cNvSpPr/>
            <p:nvPr/>
          </p:nvSpPr>
          <p:spPr>
            <a:xfrm>
              <a:off x="4969522" y="4106143"/>
              <a:ext cx="80230" cy="25199"/>
            </a:xfrm>
            <a:custGeom>
              <a:avLst/>
              <a:gdLst/>
              <a:ahLst/>
              <a:cxnLst/>
              <a:rect l="l" t="t" r="r" b="b"/>
              <a:pathLst>
                <a:path w="2805" h="881" extrusionOk="0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99;p56">
              <a:extLst>
                <a:ext uri="{FF2B5EF4-FFF2-40B4-BE49-F238E27FC236}">
                  <a16:creationId xmlns:a16="http://schemas.microsoft.com/office/drawing/2014/main" id="{EDAC42C9-EF9B-1D46-931C-4CBEF55F02B9}"/>
                </a:ext>
              </a:extLst>
            </p:cNvPr>
            <p:cNvSpPr/>
            <p:nvPr/>
          </p:nvSpPr>
          <p:spPr>
            <a:xfrm>
              <a:off x="4905884" y="4004064"/>
              <a:ext cx="72279" cy="25199"/>
            </a:xfrm>
            <a:custGeom>
              <a:avLst/>
              <a:gdLst/>
              <a:ahLst/>
              <a:cxnLst/>
              <a:rect l="l" t="t" r="r" b="b"/>
              <a:pathLst>
                <a:path w="2527" h="881" extrusionOk="0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0;p56">
              <a:extLst>
                <a:ext uri="{FF2B5EF4-FFF2-40B4-BE49-F238E27FC236}">
                  <a16:creationId xmlns:a16="http://schemas.microsoft.com/office/drawing/2014/main" id="{59701802-4BA4-8141-971E-5E3861530C60}"/>
                </a:ext>
              </a:extLst>
            </p:cNvPr>
            <p:cNvSpPr/>
            <p:nvPr/>
          </p:nvSpPr>
          <p:spPr>
            <a:xfrm>
              <a:off x="4905884" y="4106143"/>
              <a:ext cx="72279" cy="25199"/>
            </a:xfrm>
            <a:custGeom>
              <a:avLst/>
              <a:gdLst/>
              <a:ahLst/>
              <a:cxnLst/>
              <a:rect l="l" t="t" r="r" b="b"/>
              <a:pathLst>
                <a:path w="2527" h="881" extrusionOk="0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6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4" name="Google Shape;654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5" name="Google Shape;655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57" name="Google Shape;657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8" name="Google Shape;658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9" name="Google Shape;659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1" name="Google Shape;661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2" name="Google Shape;662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67" name="Google Shape;667;p36"/>
          <p:cNvCxnSpPr/>
          <p:nvPr/>
        </p:nvCxnSpPr>
        <p:spPr>
          <a:xfrm>
            <a:off x="3558000" y="12071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98" name="Google Shape;698;p3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3354;p55">
            <a:extLst>
              <a:ext uri="{FF2B5EF4-FFF2-40B4-BE49-F238E27FC236}">
                <a16:creationId xmlns:a16="http://schemas.microsoft.com/office/drawing/2014/main" id="{E31FF0B0-FA12-1D37-3673-8DEC2614FE4A}"/>
              </a:ext>
            </a:extLst>
          </p:cNvPr>
          <p:cNvSpPr txBox="1">
            <a:spLocks/>
          </p:cNvSpPr>
          <p:nvPr/>
        </p:nvSpPr>
        <p:spPr>
          <a:xfrm>
            <a:off x="997584" y="1117149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4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GB" dirty="0"/>
              <a:t>/HVALA ZA POZORNOST!</a:t>
            </a:r>
          </a:p>
        </p:txBody>
      </p:sp>
      <p:sp>
        <p:nvSpPr>
          <p:cNvPr id="63" name="Google Shape;3355;p55">
            <a:extLst>
              <a:ext uri="{FF2B5EF4-FFF2-40B4-BE49-F238E27FC236}">
                <a16:creationId xmlns:a16="http://schemas.microsoft.com/office/drawing/2014/main" id="{2CFD1F03-F885-00D5-2275-4906836BFBB8}"/>
              </a:ext>
            </a:extLst>
          </p:cNvPr>
          <p:cNvSpPr txBox="1">
            <a:spLocks/>
          </p:cNvSpPr>
          <p:nvPr/>
        </p:nvSpPr>
        <p:spPr>
          <a:xfrm>
            <a:off x="997584" y="2282687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en-GB" dirty="0"/>
              <a:t>/</a:t>
            </a:r>
            <a:r>
              <a:rPr lang="sl-SI" dirty="0"/>
              <a:t> IMATE KAKŠNO VPRAŠANJE</a:t>
            </a:r>
            <a:r>
              <a:rPr lang="en-GB" dirty="0"/>
              <a:t>?</a:t>
            </a:r>
          </a:p>
        </p:txBody>
      </p:sp>
      <p:pic>
        <p:nvPicPr>
          <p:cNvPr id="68" name="Google Shape;19768;p77">
            <a:hlinkClick r:id="rId4"/>
            <a:extLst>
              <a:ext uri="{FF2B5EF4-FFF2-40B4-BE49-F238E27FC236}">
                <a16:creationId xmlns:a16="http://schemas.microsoft.com/office/drawing/2014/main" id="{FCD42638-24C5-8A1C-F648-0BC483BF475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200" y="4100636"/>
            <a:ext cx="926204" cy="2986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4170;p57">
            <a:extLst>
              <a:ext uri="{FF2B5EF4-FFF2-40B4-BE49-F238E27FC236}">
                <a16:creationId xmlns:a16="http://schemas.microsoft.com/office/drawing/2014/main" id="{AFF60292-C179-517E-2165-C5F5D9309DE4}"/>
              </a:ext>
            </a:extLst>
          </p:cNvPr>
          <p:cNvGrpSpPr/>
          <p:nvPr/>
        </p:nvGrpSpPr>
        <p:grpSpPr>
          <a:xfrm>
            <a:off x="4236467" y="1344615"/>
            <a:ext cx="896875" cy="1118575"/>
            <a:chOff x="2659250" y="1505400"/>
            <a:chExt cx="896875" cy="1118575"/>
          </a:xfrm>
        </p:grpSpPr>
        <p:sp>
          <p:nvSpPr>
            <p:cNvPr id="71" name="Google Shape;4171;p57">
              <a:extLst>
                <a:ext uri="{FF2B5EF4-FFF2-40B4-BE49-F238E27FC236}">
                  <a16:creationId xmlns:a16="http://schemas.microsoft.com/office/drawing/2014/main" id="{B89572FE-2BAF-3B24-BD63-FDF38F948B90}"/>
                </a:ext>
              </a:extLst>
            </p:cNvPr>
            <p:cNvSpPr/>
            <p:nvPr/>
          </p:nvSpPr>
          <p:spPr>
            <a:xfrm>
              <a:off x="3048850" y="1657250"/>
              <a:ext cx="161325" cy="270275"/>
            </a:xfrm>
            <a:custGeom>
              <a:avLst/>
              <a:gdLst/>
              <a:ahLst/>
              <a:cxnLst/>
              <a:rect l="l" t="t" r="r" b="b"/>
              <a:pathLst>
                <a:path w="6453" h="10811" extrusionOk="0">
                  <a:moveTo>
                    <a:pt x="3180" y="1"/>
                  </a:moveTo>
                  <a:cubicBezTo>
                    <a:pt x="2071" y="2182"/>
                    <a:pt x="706" y="4550"/>
                    <a:pt x="257" y="6935"/>
                  </a:cubicBezTo>
                  <a:cubicBezTo>
                    <a:pt x="63" y="7961"/>
                    <a:pt x="1" y="9100"/>
                    <a:pt x="659" y="9969"/>
                  </a:cubicBezTo>
                  <a:cubicBezTo>
                    <a:pt x="1307" y="10811"/>
                    <a:pt x="2243" y="10737"/>
                    <a:pt x="3242" y="10784"/>
                  </a:cubicBezTo>
                  <a:cubicBezTo>
                    <a:pt x="3282" y="10786"/>
                    <a:pt x="3322" y="10787"/>
                    <a:pt x="3361" y="10787"/>
                  </a:cubicBezTo>
                  <a:cubicBezTo>
                    <a:pt x="5039" y="10787"/>
                    <a:pt x="6314" y="9063"/>
                    <a:pt x="6390" y="7490"/>
                  </a:cubicBezTo>
                  <a:cubicBezTo>
                    <a:pt x="6453" y="6225"/>
                    <a:pt x="6124" y="5074"/>
                    <a:pt x="5366" y="4075"/>
                  </a:cubicBezTo>
                  <a:cubicBezTo>
                    <a:pt x="4445" y="2851"/>
                    <a:pt x="3107" y="1700"/>
                    <a:pt x="3180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72;p57">
              <a:extLst>
                <a:ext uri="{FF2B5EF4-FFF2-40B4-BE49-F238E27FC236}">
                  <a16:creationId xmlns:a16="http://schemas.microsoft.com/office/drawing/2014/main" id="{CF61C78C-BCC0-F530-068A-DC0252BE1B3C}"/>
                </a:ext>
              </a:extLst>
            </p:cNvPr>
            <p:cNvSpPr/>
            <p:nvPr/>
          </p:nvSpPr>
          <p:spPr>
            <a:xfrm>
              <a:off x="3027675" y="1554500"/>
              <a:ext cx="121600" cy="125900"/>
            </a:xfrm>
            <a:custGeom>
              <a:avLst/>
              <a:gdLst/>
              <a:ahLst/>
              <a:cxnLst/>
              <a:rect l="l" t="t" r="r" b="b"/>
              <a:pathLst>
                <a:path w="4864" h="5036" extrusionOk="0">
                  <a:moveTo>
                    <a:pt x="2484" y="0"/>
                  </a:moveTo>
                  <a:lnTo>
                    <a:pt x="0" y="2631"/>
                  </a:lnTo>
                  <a:cubicBezTo>
                    <a:pt x="0" y="2631"/>
                    <a:pt x="2037" y="5036"/>
                    <a:pt x="3323" y="5036"/>
                  </a:cubicBezTo>
                  <a:cubicBezTo>
                    <a:pt x="3778" y="5036"/>
                    <a:pt x="4139" y="4734"/>
                    <a:pt x="4283" y="3918"/>
                  </a:cubicBezTo>
                  <a:cubicBezTo>
                    <a:pt x="4864" y="623"/>
                    <a:pt x="2484" y="0"/>
                    <a:pt x="2484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73;p57">
              <a:extLst>
                <a:ext uri="{FF2B5EF4-FFF2-40B4-BE49-F238E27FC236}">
                  <a16:creationId xmlns:a16="http://schemas.microsoft.com/office/drawing/2014/main" id="{B6757A83-E351-CC99-C61F-9486AD57DC3B}"/>
                </a:ext>
              </a:extLst>
            </p:cNvPr>
            <p:cNvSpPr/>
            <p:nvPr/>
          </p:nvSpPr>
          <p:spPr>
            <a:xfrm>
              <a:off x="2659250" y="1657200"/>
              <a:ext cx="398500" cy="444925"/>
            </a:xfrm>
            <a:custGeom>
              <a:avLst/>
              <a:gdLst/>
              <a:ahLst/>
              <a:cxnLst/>
              <a:rect l="l" t="t" r="r" b="b"/>
              <a:pathLst>
                <a:path w="15940" h="17797" extrusionOk="0">
                  <a:moveTo>
                    <a:pt x="8802" y="1"/>
                  </a:moveTo>
                  <a:cubicBezTo>
                    <a:pt x="8618" y="1"/>
                    <a:pt x="8408" y="19"/>
                    <a:pt x="8168" y="66"/>
                  </a:cubicBezTo>
                  <a:cubicBezTo>
                    <a:pt x="8284" y="2377"/>
                    <a:pt x="8393" y="4024"/>
                    <a:pt x="6835" y="5839"/>
                  </a:cubicBezTo>
                  <a:cubicBezTo>
                    <a:pt x="5935" y="6891"/>
                    <a:pt x="5004" y="7272"/>
                    <a:pt x="3676" y="7994"/>
                  </a:cubicBezTo>
                  <a:cubicBezTo>
                    <a:pt x="2505" y="8631"/>
                    <a:pt x="0" y="10760"/>
                    <a:pt x="1255" y="14504"/>
                  </a:cubicBezTo>
                  <a:cubicBezTo>
                    <a:pt x="2012" y="16765"/>
                    <a:pt x="4190" y="17796"/>
                    <a:pt x="6502" y="17796"/>
                  </a:cubicBezTo>
                  <a:cubicBezTo>
                    <a:pt x="7708" y="17796"/>
                    <a:pt x="8950" y="17515"/>
                    <a:pt x="10046" y="16983"/>
                  </a:cubicBezTo>
                  <a:cubicBezTo>
                    <a:pt x="11098" y="16471"/>
                    <a:pt x="12039" y="16210"/>
                    <a:pt x="12802" y="15305"/>
                  </a:cubicBezTo>
                  <a:cubicBezTo>
                    <a:pt x="13425" y="14562"/>
                    <a:pt x="14052" y="13762"/>
                    <a:pt x="14449" y="12867"/>
                  </a:cubicBezTo>
                  <a:cubicBezTo>
                    <a:pt x="15327" y="10891"/>
                    <a:pt x="15940" y="8380"/>
                    <a:pt x="15527" y="6210"/>
                  </a:cubicBezTo>
                  <a:cubicBezTo>
                    <a:pt x="15088" y="3867"/>
                    <a:pt x="13664" y="2027"/>
                    <a:pt x="11600" y="866"/>
                  </a:cubicBezTo>
                  <a:cubicBezTo>
                    <a:pt x="11008" y="531"/>
                    <a:pt x="10417" y="307"/>
                    <a:pt x="9763" y="155"/>
                  </a:cubicBezTo>
                  <a:cubicBezTo>
                    <a:pt x="9533" y="100"/>
                    <a:pt x="9237" y="1"/>
                    <a:pt x="8802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74;p57">
              <a:extLst>
                <a:ext uri="{FF2B5EF4-FFF2-40B4-BE49-F238E27FC236}">
                  <a16:creationId xmlns:a16="http://schemas.microsoft.com/office/drawing/2014/main" id="{ABAB8924-51A3-3582-7171-657C9301FB7F}"/>
                </a:ext>
              </a:extLst>
            </p:cNvPr>
            <p:cNvSpPr/>
            <p:nvPr/>
          </p:nvSpPr>
          <p:spPr>
            <a:xfrm>
              <a:off x="2840975" y="1505400"/>
              <a:ext cx="249225" cy="291025"/>
            </a:xfrm>
            <a:custGeom>
              <a:avLst/>
              <a:gdLst/>
              <a:ahLst/>
              <a:cxnLst/>
              <a:rect l="l" t="t" r="r" b="b"/>
              <a:pathLst>
                <a:path w="9969" h="11641" extrusionOk="0">
                  <a:moveTo>
                    <a:pt x="6057" y="1"/>
                  </a:moveTo>
                  <a:cubicBezTo>
                    <a:pt x="5772" y="1"/>
                    <a:pt x="5468" y="15"/>
                    <a:pt x="5142" y="45"/>
                  </a:cubicBezTo>
                  <a:cubicBezTo>
                    <a:pt x="3792" y="176"/>
                    <a:pt x="2214" y="1322"/>
                    <a:pt x="1487" y="2519"/>
                  </a:cubicBezTo>
                  <a:cubicBezTo>
                    <a:pt x="1" y="4961"/>
                    <a:pt x="712" y="8543"/>
                    <a:pt x="3416" y="10593"/>
                  </a:cubicBezTo>
                  <a:cubicBezTo>
                    <a:pt x="3912" y="11416"/>
                    <a:pt x="4467" y="11641"/>
                    <a:pt x="4796" y="11641"/>
                  </a:cubicBezTo>
                  <a:cubicBezTo>
                    <a:pt x="4957" y="11641"/>
                    <a:pt x="5063" y="11587"/>
                    <a:pt x="5084" y="11524"/>
                  </a:cubicBezTo>
                  <a:cubicBezTo>
                    <a:pt x="5147" y="11336"/>
                    <a:pt x="4284" y="3497"/>
                    <a:pt x="4284" y="3497"/>
                  </a:cubicBezTo>
                  <a:lnTo>
                    <a:pt x="9969" y="1860"/>
                  </a:lnTo>
                  <a:cubicBezTo>
                    <a:pt x="9969" y="1860"/>
                    <a:pt x="9335" y="1"/>
                    <a:pt x="6057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75;p57">
              <a:extLst>
                <a:ext uri="{FF2B5EF4-FFF2-40B4-BE49-F238E27FC236}">
                  <a16:creationId xmlns:a16="http://schemas.microsoft.com/office/drawing/2014/main" id="{5966C1BD-35AC-B6FA-3306-05A778A3C340}"/>
                </a:ext>
              </a:extLst>
            </p:cNvPr>
            <p:cNvSpPr/>
            <p:nvPr/>
          </p:nvSpPr>
          <p:spPr>
            <a:xfrm>
              <a:off x="2840975" y="1849625"/>
              <a:ext cx="715150" cy="774350"/>
            </a:xfrm>
            <a:custGeom>
              <a:avLst/>
              <a:gdLst/>
              <a:ahLst/>
              <a:cxnLst/>
              <a:rect l="l" t="t" r="r" b="b"/>
              <a:pathLst>
                <a:path w="28606" h="30974" extrusionOk="0">
                  <a:moveTo>
                    <a:pt x="14136" y="1"/>
                  </a:moveTo>
                  <a:cubicBezTo>
                    <a:pt x="12078" y="1"/>
                    <a:pt x="9878" y="432"/>
                    <a:pt x="9878" y="432"/>
                  </a:cubicBezTo>
                  <a:cubicBezTo>
                    <a:pt x="9878" y="432"/>
                    <a:pt x="6600" y="1484"/>
                    <a:pt x="5574" y="1651"/>
                  </a:cubicBezTo>
                  <a:cubicBezTo>
                    <a:pt x="4544" y="1824"/>
                    <a:pt x="1" y="6358"/>
                    <a:pt x="88" y="8926"/>
                  </a:cubicBezTo>
                  <a:cubicBezTo>
                    <a:pt x="141" y="10516"/>
                    <a:pt x="6088" y="18448"/>
                    <a:pt x="11495" y="24384"/>
                  </a:cubicBezTo>
                  <a:cubicBezTo>
                    <a:pt x="14826" y="28034"/>
                    <a:pt x="18816" y="30973"/>
                    <a:pt x="18816" y="30973"/>
                  </a:cubicBezTo>
                  <a:lnTo>
                    <a:pt x="28605" y="22177"/>
                  </a:lnTo>
                  <a:cubicBezTo>
                    <a:pt x="28605" y="22177"/>
                    <a:pt x="16216" y="145"/>
                    <a:pt x="15250" y="51"/>
                  </a:cubicBezTo>
                  <a:cubicBezTo>
                    <a:pt x="14893" y="16"/>
                    <a:pt x="14517" y="1"/>
                    <a:pt x="1413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76;p57">
              <a:extLst>
                <a:ext uri="{FF2B5EF4-FFF2-40B4-BE49-F238E27FC236}">
                  <a16:creationId xmlns:a16="http://schemas.microsoft.com/office/drawing/2014/main" id="{D2AEAFF7-AAA2-CCD0-20CE-8800F3D05F5C}"/>
                </a:ext>
              </a:extLst>
            </p:cNvPr>
            <p:cNvSpPr/>
            <p:nvPr/>
          </p:nvSpPr>
          <p:spPr>
            <a:xfrm>
              <a:off x="3058775" y="2380000"/>
              <a:ext cx="24325" cy="28250"/>
            </a:xfrm>
            <a:custGeom>
              <a:avLst/>
              <a:gdLst/>
              <a:ahLst/>
              <a:cxnLst/>
              <a:rect l="l" t="t" r="r" b="b"/>
              <a:pathLst>
                <a:path w="973" h="1130" extrusionOk="0">
                  <a:moveTo>
                    <a:pt x="968" y="1130"/>
                  </a:moveTo>
                  <a:lnTo>
                    <a:pt x="973" y="1130"/>
                  </a:lnTo>
                  <a:lnTo>
                    <a:pt x="968" y="1130"/>
                  </a:lnTo>
                  <a:close/>
                  <a:moveTo>
                    <a:pt x="953" y="1108"/>
                  </a:moveTo>
                  <a:lnTo>
                    <a:pt x="958" y="1114"/>
                  </a:lnTo>
                  <a:lnTo>
                    <a:pt x="953" y="1108"/>
                  </a:lnTo>
                  <a:close/>
                  <a:moveTo>
                    <a:pt x="931" y="1087"/>
                  </a:moveTo>
                  <a:cubicBezTo>
                    <a:pt x="936" y="1092"/>
                    <a:pt x="941" y="1098"/>
                    <a:pt x="946" y="1103"/>
                  </a:cubicBezTo>
                  <a:cubicBezTo>
                    <a:pt x="941" y="1098"/>
                    <a:pt x="936" y="1092"/>
                    <a:pt x="931" y="1087"/>
                  </a:cubicBezTo>
                  <a:close/>
                  <a:moveTo>
                    <a:pt x="11" y="15"/>
                  </a:moveTo>
                  <a:cubicBezTo>
                    <a:pt x="319" y="371"/>
                    <a:pt x="623" y="732"/>
                    <a:pt x="931" y="1087"/>
                  </a:cubicBezTo>
                  <a:cubicBezTo>
                    <a:pt x="623" y="732"/>
                    <a:pt x="319" y="371"/>
                    <a:pt x="11" y="15"/>
                  </a:cubicBezTo>
                  <a:close/>
                  <a:moveTo>
                    <a:pt x="0" y="0"/>
                  </a:moveTo>
                  <a:lnTo>
                    <a:pt x="5" y="5"/>
                  </a:lnTo>
                  <a:close/>
                </a:path>
              </a:pathLst>
            </a:custGeom>
            <a:solidFill>
              <a:srgbClr val="FCD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177;p57">
              <a:extLst>
                <a:ext uri="{FF2B5EF4-FFF2-40B4-BE49-F238E27FC236}">
                  <a16:creationId xmlns:a16="http://schemas.microsoft.com/office/drawing/2014/main" id="{7FA471CC-1F9A-CBFA-5037-612BFB20C5B4}"/>
                </a:ext>
              </a:extLst>
            </p:cNvPr>
            <p:cNvSpPr/>
            <p:nvPr/>
          </p:nvSpPr>
          <p:spPr>
            <a:xfrm>
              <a:off x="3027150" y="1849725"/>
              <a:ext cx="528975" cy="774250"/>
            </a:xfrm>
            <a:custGeom>
              <a:avLst/>
              <a:gdLst/>
              <a:ahLst/>
              <a:cxnLst/>
              <a:rect l="l" t="t" r="r" b="b"/>
              <a:pathLst>
                <a:path w="21159" h="30970" extrusionOk="0">
                  <a:moveTo>
                    <a:pt x="6683" y="0"/>
                  </a:moveTo>
                  <a:cubicBezTo>
                    <a:pt x="6987" y="1840"/>
                    <a:pt x="7075" y="3718"/>
                    <a:pt x="6939" y="5579"/>
                  </a:cubicBezTo>
                  <a:cubicBezTo>
                    <a:pt x="6542" y="11002"/>
                    <a:pt x="4231" y="16467"/>
                    <a:pt x="0" y="19699"/>
                  </a:cubicBezTo>
                  <a:cubicBezTo>
                    <a:pt x="418" y="20201"/>
                    <a:pt x="837" y="20709"/>
                    <a:pt x="1265" y="21211"/>
                  </a:cubicBezTo>
                  <a:lnTo>
                    <a:pt x="1270" y="21216"/>
                  </a:lnTo>
                  <a:cubicBezTo>
                    <a:pt x="1276" y="21221"/>
                    <a:pt x="1276" y="21221"/>
                    <a:pt x="1276" y="21226"/>
                  </a:cubicBezTo>
                  <a:cubicBezTo>
                    <a:pt x="1584" y="21582"/>
                    <a:pt x="1888" y="21943"/>
                    <a:pt x="2196" y="22298"/>
                  </a:cubicBezTo>
                  <a:cubicBezTo>
                    <a:pt x="2201" y="22303"/>
                    <a:pt x="2206" y="22309"/>
                    <a:pt x="2211" y="22314"/>
                  </a:cubicBezTo>
                  <a:lnTo>
                    <a:pt x="2218" y="22319"/>
                  </a:lnTo>
                  <a:lnTo>
                    <a:pt x="2223" y="22325"/>
                  </a:lnTo>
                  <a:cubicBezTo>
                    <a:pt x="2228" y="22330"/>
                    <a:pt x="2233" y="22335"/>
                    <a:pt x="2233" y="22341"/>
                  </a:cubicBezTo>
                  <a:lnTo>
                    <a:pt x="2238" y="22341"/>
                  </a:lnTo>
                  <a:cubicBezTo>
                    <a:pt x="2839" y="23036"/>
                    <a:pt x="3446" y="23721"/>
                    <a:pt x="4048" y="24380"/>
                  </a:cubicBezTo>
                  <a:cubicBezTo>
                    <a:pt x="7379" y="28030"/>
                    <a:pt x="11369" y="30969"/>
                    <a:pt x="11369" y="30969"/>
                  </a:cubicBezTo>
                  <a:lnTo>
                    <a:pt x="21158" y="22173"/>
                  </a:lnTo>
                  <a:cubicBezTo>
                    <a:pt x="21158" y="22173"/>
                    <a:pt x="8769" y="141"/>
                    <a:pt x="7803" y="47"/>
                  </a:cubicBezTo>
                  <a:cubicBezTo>
                    <a:pt x="7620" y="32"/>
                    <a:pt x="7431" y="16"/>
                    <a:pt x="7243" y="10"/>
                  </a:cubicBezTo>
                  <a:cubicBezTo>
                    <a:pt x="7060" y="0"/>
                    <a:pt x="6872" y="0"/>
                    <a:pt x="6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78;p57">
              <a:extLst>
                <a:ext uri="{FF2B5EF4-FFF2-40B4-BE49-F238E27FC236}">
                  <a16:creationId xmlns:a16="http://schemas.microsoft.com/office/drawing/2014/main" id="{D595DB74-6CFC-B139-4FDB-6EBEFFD39116}"/>
                </a:ext>
              </a:extLst>
            </p:cNvPr>
            <p:cNvSpPr/>
            <p:nvPr/>
          </p:nvSpPr>
          <p:spPr>
            <a:xfrm>
              <a:off x="2933550" y="1737550"/>
              <a:ext cx="167225" cy="192500"/>
            </a:xfrm>
            <a:custGeom>
              <a:avLst/>
              <a:gdLst/>
              <a:ahLst/>
              <a:cxnLst/>
              <a:rect l="l" t="t" r="r" b="b"/>
              <a:pathLst>
                <a:path w="6689" h="7700" extrusionOk="0">
                  <a:moveTo>
                    <a:pt x="910" y="1"/>
                  </a:moveTo>
                  <a:lnTo>
                    <a:pt x="0" y="942"/>
                  </a:lnTo>
                  <a:cubicBezTo>
                    <a:pt x="0" y="942"/>
                    <a:pt x="1495" y="3640"/>
                    <a:pt x="810" y="6960"/>
                  </a:cubicBezTo>
                  <a:cubicBezTo>
                    <a:pt x="1230" y="7482"/>
                    <a:pt x="1912" y="7700"/>
                    <a:pt x="2680" y="7700"/>
                  </a:cubicBezTo>
                  <a:cubicBezTo>
                    <a:pt x="4084" y="7700"/>
                    <a:pt x="5776" y="6973"/>
                    <a:pt x="6688" y="6040"/>
                  </a:cubicBezTo>
                  <a:cubicBezTo>
                    <a:pt x="6030" y="4994"/>
                    <a:pt x="5757" y="2186"/>
                    <a:pt x="5757" y="2186"/>
                  </a:cubicBezTo>
                  <a:lnTo>
                    <a:pt x="910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179;p57">
              <a:extLst>
                <a:ext uri="{FF2B5EF4-FFF2-40B4-BE49-F238E27FC236}">
                  <a16:creationId xmlns:a16="http://schemas.microsoft.com/office/drawing/2014/main" id="{7823520E-EAC7-3AA9-D590-A7B90D375259}"/>
                </a:ext>
              </a:extLst>
            </p:cNvPr>
            <p:cNvSpPr/>
            <p:nvPr/>
          </p:nvSpPr>
          <p:spPr>
            <a:xfrm>
              <a:off x="3035775" y="1773350"/>
              <a:ext cx="31275" cy="14150"/>
            </a:xfrm>
            <a:custGeom>
              <a:avLst/>
              <a:gdLst/>
              <a:ahLst/>
              <a:cxnLst/>
              <a:rect l="l" t="t" r="r" b="b"/>
              <a:pathLst>
                <a:path w="1251" h="566" extrusionOk="0">
                  <a:moveTo>
                    <a:pt x="0" y="1"/>
                  </a:moveTo>
                  <a:lnTo>
                    <a:pt x="0" y="1"/>
                  </a:lnTo>
                  <a:lnTo>
                    <a:pt x="1250" y="565"/>
                  </a:lnTo>
                  <a:lnTo>
                    <a:pt x="1250" y="565"/>
                  </a:lnTo>
                  <a:close/>
                </a:path>
              </a:pathLst>
            </a:custGeom>
            <a:solidFill>
              <a:srgbClr val="FE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180;p57">
              <a:extLst>
                <a:ext uri="{FF2B5EF4-FFF2-40B4-BE49-F238E27FC236}">
                  <a16:creationId xmlns:a16="http://schemas.microsoft.com/office/drawing/2014/main" id="{D9E7B55B-9CCC-58E8-D4E5-20D7906170C3}"/>
                </a:ext>
              </a:extLst>
            </p:cNvPr>
            <p:cNvSpPr/>
            <p:nvPr/>
          </p:nvSpPr>
          <p:spPr>
            <a:xfrm>
              <a:off x="3067025" y="1787475"/>
              <a:ext cx="22475" cy="72725"/>
            </a:xfrm>
            <a:custGeom>
              <a:avLst/>
              <a:gdLst/>
              <a:ahLst/>
              <a:cxnLst/>
              <a:rect l="l" t="t" r="r" b="b"/>
              <a:pathLst>
                <a:path w="899" h="2909" extrusionOk="0">
                  <a:moveTo>
                    <a:pt x="0" y="0"/>
                  </a:moveTo>
                  <a:lnTo>
                    <a:pt x="0" y="0"/>
                  </a:lnTo>
                  <a:lnTo>
                    <a:pt x="418" y="189"/>
                  </a:lnTo>
                  <a:cubicBezTo>
                    <a:pt x="418" y="189"/>
                    <a:pt x="565" y="1690"/>
                    <a:pt x="899" y="2908"/>
                  </a:cubicBezTo>
                  <a:lnTo>
                    <a:pt x="899" y="2908"/>
                  </a:lnTo>
                  <a:cubicBezTo>
                    <a:pt x="565" y="1690"/>
                    <a:pt x="418" y="189"/>
                    <a:pt x="418" y="189"/>
                  </a:cubicBezTo>
                  <a:close/>
                </a:path>
              </a:pathLst>
            </a:custGeom>
            <a:solidFill>
              <a:srgbClr val="651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181;p57">
              <a:extLst>
                <a:ext uri="{FF2B5EF4-FFF2-40B4-BE49-F238E27FC236}">
                  <a16:creationId xmlns:a16="http://schemas.microsoft.com/office/drawing/2014/main" id="{C90FC2EB-43D0-A2A4-EC7E-58922DF26565}"/>
                </a:ext>
              </a:extLst>
            </p:cNvPr>
            <p:cNvSpPr/>
            <p:nvPr/>
          </p:nvSpPr>
          <p:spPr>
            <a:xfrm>
              <a:off x="2993525" y="1754275"/>
              <a:ext cx="42275" cy="19100"/>
            </a:xfrm>
            <a:custGeom>
              <a:avLst/>
              <a:gdLst/>
              <a:ahLst/>
              <a:cxnLst/>
              <a:rect l="l" t="t" r="r" b="b"/>
              <a:pathLst>
                <a:path w="1691" h="764" extrusionOk="0">
                  <a:moveTo>
                    <a:pt x="1" y="0"/>
                  </a:moveTo>
                  <a:lnTo>
                    <a:pt x="1" y="0"/>
                  </a:lnTo>
                  <a:lnTo>
                    <a:pt x="1690" y="764"/>
                  </a:lnTo>
                  <a:lnTo>
                    <a:pt x="1690" y="764"/>
                  </a:lnTo>
                  <a:close/>
                </a:path>
              </a:pathLst>
            </a:custGeom>
            <a:solidFill>
              <a:srgbClr val="651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182;p57">
              <a:extLst>
                <a:ext uri="{FF2B5EF4-FFF2-40B4-BE49-F238E27FC236}">
                  <a16:creationId xmlns:a16="http://schemas.microsoft.com/office/drawing/2014/main" id="{D0B06B28-3F99-1999-5CE4-4D517AF7E4AB}"/>
                </a:ext>
              </a:extLst>
            </p:cNvPr>
            <p:cNvSpPr/>
            <p:nvPr/>
          </p:nvSpPr>
          <p:spPr>
            <a:xfrm>
              <a:off x="2991425" y="1754275"/>
              <a:ext cx="109350" cy="135850"/>
            </a:xfrm>
            <a:custGeom>
              <a:avLst/>
              <a:gdLst/>
              <a:ahLst/>
              <a:cxnLst/>
              <a:rect l="l" t="t" r="r" b="b"/>
              <a:pathLst>
                <a:path w="4374" h="5434" extrusionOk="0">
                  <a:moveTo>
                    <a:pt x="85" y="0"/>
                  </a:moveTo>
                  <a:lnTo>
                    <a:pt x="85" y="0"/>
                  </a:lnTo>
                  <a:cubicBezTo>
                    <a:pt x="1" y="749"/>
                    <a:pt x="27" y="1502"/>
                    <a:pt x="232" y="2228"/>
                  </a:cubicBezTo>
                  <a:cubicBezTo>
                    <a:pt x="451" y="2996"/>
                    <a:pt x="917" y="3667"/>
                    <a:pt x="1356" y="4325"/>
                  </a:cubicBezTo>
                  <a:cubicBezTo>
                    <a:pt x="1837" y="5052"/>
                    <a:pt x="2491" y="5392"/>
                    <a:pt x="3369" y="5429"/>
                  </a:cubicBezTo>
                  <a:cubicBezTo>
                    <a:pt x="3442" y="5429"/>
                    <a:pt x="3515" y="5434"/>
                    <a:pt x="3589" y="5434"/>
                  </a:cubicBezTo>
                  <a:cubicBezTo>
                    <a:pt x="3840" y="5434"/>
                    <a:pt x="4096" y="5419"/>
                    <a:pt x="4357" y="5387"/>
                  </a:cubicBezTo>
                  <a:cubicBezTo>
                    <a:pt x="4362" y="5381"/>
                    <a:pt x="4368" y="5376"/>
                    <a:pt x="4373" y="5371"/>
                  </a:cubicBezTo>
                  <a:cubicBezTo>
                    <a:pt x="4195" y="5089"/>
                    <a:pt x="4048" y="4681"/>
                    <a:pt x="3923" y="4236"/>
                  </a:cubicBezTo>
                  <a:cubicBezTo>
                    <a:pt x="3589" y="3018"/>
                    <a:pt x="3442" y="1517"/>
                    <a:pt x="3442" y="1517"/>
                  </a:cubicBezTo>
                  <a:lnTo>
                    <a:pt x="3024" y="1328"/>
                  </a:lnTo>
                  <a:lnTo>
                    <a:pt x="1774" y="76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183;p57">
              <a:extLst>
                <a:ext uri="{FF2B5EF4-FFF2-40B4-BE49-F238E27FC236}">
                  <a16:creationId xmlns:a16="http://schemas.microsoft.com/office/drawing/2014/main" id="{52DE7DB2-F69B-1388-CA4A-9A382CE65BDD}"/>
                </a:ext>
              </a:extLst>
            </p:cNvPr>
            <p:cNvSpPr/>
            <p:nvPr/>
          </p:nvSpPr>
          <p:spPr>
            <a:xfrm>
              <a:off x="2899650" y="1724550"/>
              <a:ext cx="74925" cy="73725"/>
            </a:xfrm>
            <a:custGeom>
              <a:avLst/>
              <a:gdLst/>
              <a:ahLst/>
              <a:cxnLst/>
              <a:rect l="l" t="t" r="r" b="b"/>
              <a:pathLst>
                <a:path w="2997" h="2949" extrusionOk="0">
                  <a:moveTo>
                    <a:pt x="1112" y="0"/>
                  </a:moveTo>
                  <a:cubicBezTo>
                    <a:pt x="750" y="0"/>
                    <a:pt x="385" y="174"/>
                    <a:pt x="273" y="552"/>
                  </a:cubicBezTo>
                  <a:cubicBezTo>
                    <a:pt x="1" y="1467"/>
                    <a:pt x="885" y="2899"/>
                    <a:pt x="1946" y="2947"/>
                  </a:cubicBezTo>
                  <a:cubicBezTo>
                    <a:pt x="1975" y="2948"/>
                    <a:pt x="2002" y="2948"/>
                    <a:pt x="2029" y="2948"/>
                  </a:cubicBezTo>
                  <a:cubicBezTo>
                    <a:pt x="2997" y="2948"/>
                    <a:pt x="2799" y="2157"/>
                    <a:pt x="2799" y="2157"/>
                  </a:cubicBezTo>
                  <a:lnTo>
                    <a:pt x="2078" y="458"/>
                  </a:lnTo>
                  <a:cubicBezTo>
                    <a:pt x="2078" y="458"/>
                    <a:pt x="1832" y="185"/>
                    <a:pt x="1487" y="65"/>
                  </a:cubicBezTo>
                  <a:cubicBezTo>
                    <a:pt x="1370" y="22"/>
                    <a:pt x="124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184;p57">
              <a:extLst>
                <a:ext uri="{FF2B5EF4-FFF2-40B4-BE49-F238E27FC236}">
                  <a16:creationId xmlns:a16="http://schemas.microsoft.com/office/drawing/2014/main" id="{B700DE97-E3AB-7BEC-3ABF-67D1E323E3FB}"/>
                </a:ext>
              </a:extLst>
            </p:cNvPr>
            <p:cNvSpPr/>
            <p:nvPr/>
          </p:nvSpPr>
          <p:spPr>
            <a:xfrm>
              <a:off x="2913525" y="1735575"/>
              <a:ext cx="50100" cy="50350"/>
            </a:xfrm>
            <a:custGeom>
              <a:avLst/>
              <a:gdLst/>
              <a:ahLst/>
              <a:cxnLst/>
              <a:rect l="l" t="t" r="r" b="b"/>
              <a:pathLst>
                <a:path w="2004" h="2014" extrusionOk="0">
                  <a:moveTo>
                    <a:pt x="659" y="0"/>
                  </a:moveTo>
                  <a:cubicBezTo>
                    <a:pt x="450" y="0"/>
                    <a:pt x="256" y="90"/>
                    <a:pt x="189" y="319"/>
                  </a:cubicBezTo>
                  <a:cubicBezTo>
                    <a:pt x="0" y="937"/>
                    <a:pt x="575" y="1982"/>
                    <a:pt x="1297" y="2014"/>
                  </a:cubicBezTo>
                  <a:lnTo>
                    <a:pt x="1355" y="2014"/>
                  </a:lnTo>
                  <a:cubicBezTo>
                    <a:pt x="2003" y="2014"/>
                    <a:pt x="1873" y="1480"/>
                    <a:pt x="1873" y="1480"/>
                  </a:cubicBezTo>
                  <a:lnTo>
                    <a:pt x="1381" y="331"/>
                  </a:lnTo>
                  <a:cubicBezTo>
                    <a:pt x="1381" y="331"/>
                    <a:pt x="1214" y="147"/>
                    <a:pt x="983" y="63"/>
                  </a:cubicBezTo>
                  <a:cubicBezTo>
                    <a:pt x="879" y="27"/>
                    <a:pt x="770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185;p57">
              <a:extLst>
                <a:ext uri="{FF2B5EF4-FFF2-40B4-BE49-F238E27FC236}">
                  <a16:creationId xmlns:a16="http://schemas.microsoft.com/office/drawing/2014/main" id="{EA7D4FA5-2CEA-1EEE-37D9-6F8D97FDC08D}"/>
                </a:ext>
              </a:extLst>
            </p:cNvPr>
            <p:cNvSpPr/>
            <p:nvPr/>
          </p:nvSpPr>
          <p:spPr>
            <a:xfrm>
              <a:off x="2893650" y="1578500"/>
              <a:ext cx="248050" cy="265150"/>
            </a:xfrm>
            <a:custGeom>
              <a:avLst/>
              <a:gdLst/>
              <a:ahLst/>
              <a:cxnLst/>
              <a:rect l="l" t="t" r="r" b="b"/>
              <a:pathLst>
                <a:path w="9922" h="10606" extrusionOk="0">
                  <a:moveTo>
                    <a:pt x="4888" y="1"/>
                  </a:moveTo>
                  <a:cubicBezTo>
                    <a:pt x="3494" y="1"/>
                    <a:pt x="2080" y="484"/>
                    <a:pt x="1413" y="1896"/>
                  </a:cubicBezTo>
                  <a:cubicBezTo>
                    <a:pt x="1" y="4888"/>
                    <a:pt x="2777" y="8830"/>
                    <a:pt x="3974" y="9725"/>
                  </a:cubicBezTo>
                  <a:cubicBezTo>
                    <a:pt x="4754" y="10312"/>
                    <a:pt x="5677" y="10605"/>
                    <a:pt x="6548" y="10605"/>
                  </a:cubicBezTo>
                  <a:cubicBezTo>
                    <a:pt x="8022" y="10605"/>
                    <a:pt x="9349" y="9765"/>
                    <a:pt x="9586" y="8082"/>
                  </a:cubicBezTo>
                  <a:cubicBezTo>
                    <a:pt x="9921" y="5677"/>
                    <a:pt x="9246" y="2304"/>
                    <a:pt x="8415" y="1190"/>
                  </a:cubicBezTo>
                  <a:cubicBezTo>
                    <a:pt x="7974" y="603"/>
                    <a:pt x="6443" y="1"/>
                    <a:pt x="4888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186;p57">
              <a:extLst>
                <a:ext uri="{FF2B5EF4-FFF2-40B4-BE49-F238E27FC236}">
                  <a16:creationId xmlns:a16="http://schemas.microsoft.com/office/drawing/2014/main" id="{A2186434-DBC6-74E2-1F20-B6B92C3B8364}"/>
                </a:ext>
              </a:extLst>
            </p:cNvPr>
            <p:cNvSpPr/>
            <p:nvPr/>
          </p:nvSpPr>
          <p:spPr>
            <a:xfrm>
              <a:off x="2755975" y="1977575"/>
              <a:ext cx="254050" cy="480725"/>
            </a:xfrm>
            <a:custGeom>
              <a:avLst/>
              <a:gdLst/>
              <a:ahLst/>
              <a:cxnLst/>
              <a:rect l="l" t="t" r="r" b="b"/>
              <a:pathLst>
                <a:path w="10162" h="19229" extrusionOk="0">
                  <a:moveTo>
                    <a:pt x="6662" y="0"/>
                  </a:moveTo>
                  <a:cubicBezTo>
                    <a:pt x="5427" y="0"/>
                    <a:pt x="4116" y="1000"/>
                    <a:pt x="3259" y="3750"/>
                  </a:cubicBezTo>
                  <a:cubicBezTo>
                    <a:pt x="2129" y="7390"/>
                    <a:pt x="1" y="18931"/>
                    <a:pt x="3150" y="19214"/>
                  </a:cubicBezTo>
                  <a:cubicBezTo>
                    <a:pt x="3259" y="19224"/>
                    <a:pt x="3366" y="19229"/>
                    <a:pt x="3470" y="19229"/>
                  </a:cubicBezTo>
                  <a:cubicBezTo>
                    <a:pt x="5360" y="19229"/>
                    <a:pt x="6520" y="17633"/>
                    <a:pt x="7134" y="16583"/>
                  </a:cubicBezTo>
                  <a:cubicBezTo>
                    <a:pt x="8661" y="13979"/>
                    <a:pt x="9551" y="7505"/>
                    <a:pt x="9937" y="4143"/>
                  </a:cubicBezTo>
                  <a:cubicBezTo>
                    <a:pt x="10162" y="2199"/>
                    <a:pt x="8495" y="0"/>
                    <a:pt x="666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187;p57">
              <a:extLst>
                <a:ext uri="{FF2B5EF4-FFF2-40B4-BE49-F238E27FC236}">
                  <a16:creationId xmlns:a16="http://schemas.microsoft.com/office/drawing/2014/main" id="{F1B06754-60E8-3444-DBA1-32609265505D}"/>
                </a:ext>
              </a:extLst>
            </p:cNvPr>
            <p:cNvSpPr/>
            <p:nvPr/>
          </p:nvSpPr>
          <p:spPr>
            <a:xfrm>
              <a:off x="2886200" y="1536275"/>
              <a:ext cx="241200" cy="229275"/>
            </a:xfrm>
            <a:custGeom>
              <a:avLst/>
              <a:gdLst/>
              <a:ahLst/>
              <a:cxnLst/>
              <a:rect l="l" t="t" r="r" b="b"/>
              <a:pathLst>
                <a:path w="9648" h="9171" extrusionOk="0">
                  <a:moveTo>
                    <a:pt x="5888" y="1"/>
                  </a:moveTo>
                  <a:cubicBezTo>
                    <a:pt x="4424" y="1"/>
                    <a:pt x="2744" y="625"/>
                    <a:pt x="1784" y="1619"/>
                  </a:cubicBezTo>
                  <a:cubicBezTo>
                    <a:pt x="0" y="3464"/>
                    <a:pt x="821" y="5578"/>
                    <a:pt x="1250" y="6812"/>
                  </a:cubicBezTo>
                  <a:cubicBezTo>
                    <a:pt x="1654" y="7980"/>
                    <a:pt x="2446" y="9171"/>
                    <a:pt x="2752" y="9171"/>
                  </a:cubicBezTo>
                  <a:cubicBezTo>
                    <a:pt x="2783" y="9171"/>
                    <a:pt x="2809" y="9159"/>
                    <a:pt x="2829" y="9133"/>
                  </a:cubicBezTo>
                  <a:cubicBezTo>
                    <a:pt x="2908" y="9034"/>
                    <a:pt x="2783" y="8177"/>
                    <a:pt x="2365" y="6916"/>
                  </a:cubicBezTo>
                  <a:cubicBezTo>
                    <a:pt x="1925" y="5598"/>
                    <a:pt x="2746" y="5159"/>
                    <a:pt x="2746" y="5159"/>
                  </a:cubicBezTo>
                  <a:cubicBezTo>
                    <a:pt x="2746" y="5159"/>
                    <a:pt x="3542" y="5284"/>
                    <a:pt x="4557" y="5284"/>
                  </a:cubicBezTo>
                  <a:cubicBezTo>
                    <a:pt x="6641" y="5284"/>
                    <a:pt x="9647" y="4756"/>
                    <a:pt x="8592" y="1535"/>
                  </a:cubicBezTo>
                  <a:cubicBezTo>
                    <a:pt x="8240" y="459"/>
                    <a:pt x="7143" y="1"/>
                    <a:pt x="5888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188;p57">
              <a:extLst>
                <a:ext uri="{FF2B5EF4-FFF2-40B4-BE49-F238E27FC236}">
                  <a16:creationId xmlns:a16="http://schemas.microsoft.com/office/drawing/2014/main" id="{8475BA45-8198-C78C-C6F3-6496DDC8DA4D}"/>
                </a:ext>
              </a:extLst>
            </p:cNvPr>
            <p:cNvSpPr/>
            <p:nvPr/>
          </p:nvSpPr>
          <p:spPr>
            <a:xfrm>
              <a:off x="2779375" y="2225600"/>
              <a:ext cx="450050" cy="277450"/>
            </a:xfrm>
            <a:custGeom>
              <a:avLst/>
              <a:gdLst/>
              <a:ahLst/>
              <a:cxnLst/>
              <a:rect l="l" t="t" r="r" b="b"/>
              <a:pathLst>
                <a:path w="18002" h="11098" extrusionOk="0">
                  <a:moveTo>
                    <a:pt x="16453" y="0"/>
                  </a:moveTo>
                  <a:cubicBezTo>
                    <a:pt x="16452" y="0"/>
                    <a:pt x="14633" y="387"/>
                    <a:pt x="13546" y="648"/>
                  </a:cubicBezTo>
                  <a:cubicBezTo>
                    <a:pt x="11396" y="1171"/>
                    <a:pt x="2935" y="2808"/>
                    <a:pt x="1444" y="5433"/>
                  </a:cubicBezTo>
                  <a:cubicBezTo>
                    <a:pt x="1" y="7975"/>
                    <a:pt x="1319" y="10171"/>
                    <a:pt x="2547" y="10663"/>
                  </a:cubicBezTo>
                  <a:cubicBezTo>
                    <a:pt x="3306" y="10964"/>
                    <a:pt x="3960" y="11098"/>
                    <a:pt x="4581" y="11098"/>
                  </a:cubicBezTo>
                  <a:cubicBezTo>
                    <a:pt x="6228" y="11098"/>
                    <a:pt x="7634" y="10152"/>
                    <a:pt x="10099" y="8863"/>
                  </a:cubicBezTo>
                  <a:cubicBezTo>
                    <a:pt x="13860" y="6898"/>
                    <a:pt x="18001" y="3676"/>
                    <a:pt x="18001" y="3676"/>
                  </a:cubicBezTo>
                  <a:cubicBezTo>
                    <a:pt x="16751" y="2619"/>
                    <a:pt x="16020" y="1443"/>
                    <a:pt x="164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4209;p57">
            <a:extLst>
              <a:ext uri="{FF2B5EF4-FFF2-40B4-BE49-F238E27FC236}">
                <a16:creationId xmlns:a16="http://schemas.microsoft.com/office/drawing/2014/main" id="{411B5601-FD47-D81F-FAC8-0BBC5C9CB1D0}"/>
              </a:ext>
            </a:extLst>
          </p:cNvPr>
          <p:cNvGrpSpPr/>
          <p:nvPr/>
        </p:nvGrpSpPr>
        <p:grpSpPr>
          <a:xfrm>
            <a:off x="4804242" y="1645940"/>
            <a:ext cx="1880425" cy="1530050"/>
            <a:chOff x="3731950" y="1806725"/>
            <a:chExt cx="1880425" cy="1530050"/>
          </a:xfrm>
        </p:grpSpPr>
        <p:sp>
          <p:nvSpPr>
            <p:cNvPr id="90" name="Google Shape;4210;p57">
              <a:extLst>
                <a:ext uri="{FF2B5EF4-FFF2-40B4-BE49-F238E27FC236}">
                  <a16:creationId xmlns:a16="http://schemas.microsoft.com/office/drawing/2014/main" id="{B5D51E1D-4D5E-546E-4E5F-A892FF48C6F2}"/>
                </a:ext>
              </a:extLst>
            </p:cNvPr>
            <p:cNvSpPr/>
            <p:nvPr/>
          </p:nvSpPr>
          <p:spPr>
            <a:xfrm>
              <a:off x="3736650" y="1810125"/>
              <a:ext cx="1872325" cy="1526650"/>
            </a:xfrm>
            <a:custGeom>
              <a:avLst/>
              <a:gdLst/>
              <a:ahLst/>
              <a:cxnLst/>
              <a:rect l="l" t="t" r="r" b="b"/>
              <a:pathLst>
                <a:path w="74893" h="61066" extrusionOk="0">
                  <a:moveTo>
                    <a:pt x="4613" y="1"/>
                  </a:moveTo>
                  <a:cubicBezTo>
                    <a:pt x="2067" y="1"/>
                    <a:pt x="1" y="2065"/>
                    <a:pt x="1" y="4618"/>
                  </a:cubicBezTo>
                  <a:lnTo>
                    <a:pt x="1" y="56448"/>
                  </a:lnTo>
                  <a:cubicBezTo>
                    <a:pt x="1" y="59000"/>
                    <a:pt x="2067" y="61065"/>
                    <a:pt x="4613" y="61065"/>
                  </a:cubicBezTo>
                  <a:lnTo>
                    <a:pt x="70281" y="61065"/>
                  </a:lnTo>
                  <a:cubicBezTo>
                    <a:pt x="72827" y="61065"/>
                    <a:pt x="74893" y="59000"/>
                    <a:pt x="74893" y="56448"/>
                  </a:cubicBezTo>
                  <a:lnTo>
                    <a:pt x="74893" y="4618"/>
                  </a:lnTo>
                  <a:cubicBezTo>
                    <a:pt x="74893" y="2065"/>
                    <a:pt x="72827" y="1"/>
                    <a:pt x="7028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211;p57">
              <a:extLst>
                <a:ext uri="{FF2B5EF4-FFF2-40B4-BE49-F238E27FC236}">
                  <a16:creationId xmlns:a16="http://schemas.microsoft.com/office/drawing/2014/main" id="{BE5166BD-4A2A-1C56-5885-29F14B6D989B}"/>
                </a:ext>
              </a:extLst>
            </p:cNvPr>
            <p:cNvSpPr/>
            <p:nvPr/>
          </p:nvSpPr>
          <p:spPr>
            <a:xfrm>
              <a:off x="3822150" y="2364575"/>
              <a:ext cx="1037575" cy="724700"/>
            </a:xfrm>
            <a:custGeom>
              <a:avLst/>
              <a:gdLst/>
              <a:ahLst/>
              <a:cxnLst/>
              <a:rect l="l" t="t" r="r" b="b"/>
              <a:pathLst>
                <a:path w="41503" h="28988" extrusionOk="0">
                  <a:moveTo>
                    <a:pt x="2967" y="0"/>
                  </a:moveTo>
                  <a:cubicBezTo>
                    <a:pt x="1329" y="0"/>
                    <a:pt x="1" y="1329"/>
                    <a:pt x="1" y="2966"/>
                  </a:cubicBezTo>
                  <a:lnTo>
                    <a:pt x="1" y="26028"/>
                  </a:lnTo>
                  <a:cubicBezTo>
                    <a:pt x="1" y="27664"/>
                    <a:pt x="1329" y="28987"/>
                    <a:pt x="2967" y="28987"/>
                  </a:cubicBezTo>
                  <a:lnTo>
                    <a:pt x="38542" y="28987"/>
                  </a:lnTo>
                  <a:cubicBezTo>
                    <a:pt x="40180" y="28987"/>
                    <a:pt x="41503" y="27664"/>
                    <a:pt x="41503" y="26028"/>
                  </a:cubicBezTo>
                  <a:lnTo>
                    <a:pt x="41503" y="2966"/>
                  </a:lnTo>
                  <a:cubicBezTo>
                    <a:pt x="41503" y="1329"/>
                    <a:pt x="40180" y="0"/>
                    <a:pt x="3854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212;p57">
              <a:extLst>
                <a:ext uri="{FF2B5EF4-FFF2-40B4-BE49-F238E27FC236}">
                  <a16:creationId xmlns:a16="http://schemas.microsoft.com/office/drawing/2014/main" id="{9723E775-FEFC-A49E-1C00-5C9AAE29BDF4}"/>
                </a:ext>
              </a:extLst>
            </p:cNvPr>
            <p:cNvSpPr/>
            <p:nvPr/>
          </p:nvSpPr>
          <p:spPr>
            <a:xfrm>
              <a:off x="4260900" y="2480025"/>
              <a:ext cx="513050" cy="513050"/>
            </a:xfrm>
            <a:custGeom>
              <a:avLst/>
              <a:gdLst/>
              <a:ahLst/>
              <a:cxnLst/>
              <a:rect l="l" t="t" r="r" b="b"/>
              <a:pathLst>
                <a:path w="20522" h="20522" extrusionOk="0">
                  <a:moveTo>
                    <a:pt x="10261" y="1"/>
                  </a:moveTo>
                  <a:cubicBezTo>
                    <a:pt x="4593" y="1"/>
                    <a:pt x="1" y="4597"/>
                    <a:pt x="1" y="10261"/>
                  </a:cubicBezTo>
                  <a:cubicBezTo>
                    <a:pt x="1" y="15929"/>
                    <a:pt x="4593" y="20521"/>
                    <a:pt x="10261" y="20521"/>
                  </a:cubicBezTo>
                  <a:cubicBezTo>
                    <a:pt x="15925" y="20521"/>
                    <a:pt x="20521" y="15929"/>
                    <a:pt x="20521" y="10261"/>
                  </a:cubicBezTo>
                  <a:cubicBezTo>
                    <a:pt x="20521" y="4597"/>
                    <a:pt x="15925" y="1"/>
                    <a:pt x="10261" y="1"/>
                  </a:cubicBezTo>
                  <a:close/>
                </a:path>
              </a:pathLst>
            </a:custGeom>
            <a:solidFill>
              <a:srgbClr val="EDE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213;p57">
              <a:extLst>
                <a:ext uri="{FF2B5EF4-FFF2-40B4-BE49-F238E27FC236}">
                  <a16:creationId xmlns:a16="http://schemas.microsoft.com/office/drawing/2014/main" id="{5E599D9E-5863-0768-2C0F-EAC95D13E5C1}"/>
                </a:ext>
              </a:extLst>
            </p:cNvPr>
            <p:cNvSpPr/>
            <p:nvPr/>
          </p:nvSpPr>
          <p:spPr>
            <a:xfrm>
              <a:off x="4277375" y="2468275"/>
              <a:ext cx="416300" cy="513025"/>
            </a:xfrm>
            <a:custGeom>
              <a:avLst/>
              <a:gdLst/>
              <a:ahLst/>
              <a:cxnLst/>
              <a:rect l="l" t="t" r="r" b="b"/>
              <a:pathLst>
                <a:path w="16652" h="20521" extrusionOk="0">
                  <a:moveTo>
                    <a:pt x="10261" y="0"/>
                  </a:moveTo>
                  <a:cubicBezTo>
                    <a:pt x="4598" y="0"/>
                    <a:pt x="1" y="4596"/>
                    <a:pt x="1" y="10260"/>
                  </a:cubicBezTo>
                  <a:cubicBezTo>
                    <a:pt x="1" y="15928"/>
                    <a:pt x="4598" y="20521"/>
                    <a:pt x="10261" y="20521"/>
                  </a:cubicBezTo>
                  <a:cubicBezTo>
                    <a:pt x="12677" y="20521"/>
                    <a:pt x="14900" y="19683"/>
                    <a:pt x="16652" y="18282"/>
                  </a:cubicBezTo>
                  <a:lnTo>
                    <a:pt x="10261" y="10260"/>
                  </a:lnTo>
                  <a:lnTo>
                    <a:pt x="10261" y="0"/>
                  </a:ln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214;p57">
              <a:extLst>
                <a:ext uri="{FF2B5EF4-FFF2-40B4-BE49-F238E27FC236}">
                  <a16:creationId xmlns:a16="http://schemas.microsoft.com/office/drawing/2014/main" id="{518B04B9-0AAB-E962-6B74-83D81478929A}"/>
                </a:ext>
              </a:extLst>
            </p:cNvPr>
            <p:cNvSpPr/>
            <p:nvPr/>
          </p:nvSpPr>
          <p:spPr>
            <a:xfrm>
              <a:off x="4533900" y="2468275"/>
              <a:ext cx="204500" cy="256525"/>
            </a:xfrm>
            <a:custGeom>
              <a:avLst/>
              <a:gdLst/>
              <a:ahLst/>
              <a:cxnLst/>
              <a:rect l="l" t="t" r="r" b="b"/>
              <a:pathLst>
                <a:path w="8180" h="10261" extrusionOk="0">
                  <a:moveTo>
                    <a:pt x="0" y="0"/>
                  </a:moveTo>
                  <a:lnTo>
                    <a:pt x="0" y="10260"/>
                  </a:lnTo>
                  <a:lnTo>
                    <a:pt x="8179" y="4063"/>
                  </a:lnTo>
                  <a:cubicBezTo>
                    <a:pt x="6302" y="1594"/>
                    <a:pt x="3337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215;p57">
              <a:extLst>
                <a:ext uri="{FF2B5EF4-FFF2-40B4-BE49-F238E27FC236}">
                  <a16:creationId xmlns:a16="http://schemas.microsoft.com/office/drawing/2014/main" id="{D189CF90-5A03-AE4F-0F27-BD5195DC6EDC}"/>
                </a:ext>
              </a:extLst>
            </p:cNvPr>
            <p:cNvSpPr/>
            <p:nvPr/>
          </p:nvSpPr>
          <p:spPr>
            <a:xfrm>
              <a:off x="4533900" y="2569825"/>
              <a:ext cx="256525" cy="355500"/>
            </a:xfrm>
            <a:custGeom>
              <a:avLst/>
              <a:gdLst/>
              <a:ahLst/>
              <a:cxnLst/>
              <a:rect l="l" t="t" r="r" b="b"/>
              <a:pathLst>
                <a:path w="10261" h="14220" extrusionOk="0">
                  <a:moveTo>
                    <a:pt x="8179" y="1"/>
                  </a:moveTo>
                  <a:lnTo>
                    <a:pt x="0" y="6198"/>
                  </a:lnTo>
                  <a:lnTo>
                    <a:pt x="6391" y="14220"/>
                  </a:lnTo>
                  <a:cubicBezTo>
                    <a:pt x="8749" y="12342"/>
                    <a:pt x="10260" y="9445"/>
                    <a:pt x="10260" y="6198"/>
                  </a:cubicBezTo>
                  <a:cubicBezTo>
                    <a:pt x="10260" y="3870"/>
                    <a:pt x="9482" y="1721"/>
                    <a:pt x="817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216;p57">
              <a:extLst>
                <a:ext uri="{FF2B5EF4-FFF2-40B4-BE49-F238E27FC236}">
                  <a16:creationId xmlns:a16="http://schemas.microsoft.com/office/drawing/2014/main" id="{9C4E3CE2-9D75-3FD0-4AFF-2654CBCB58DE}"/>
                </a:ext>
              </a:extLst>
            </p:cNvPr>
            <p:cNvSpPr/>
            <p:nvPr/>
          </p:nvSpPr>
          <p:spPr>
            <a:xfrm>
              <a:off x="3863350" y="2450075"/>
              <a:ext cx="436300" cy="16500"/>
            </a:xfrm>
            <a:custGeom>
              <a:avLst/>
              <a:gdLst/>
              <a:ahLst/>
              <a:cxnLst/>
              <a:rect l="l" t="t" r="r" b="b"/>
              <a:pathLst>
                <a:path w="17452" h="660" extrusionOk="0">
                  <a:moveTo>
                    <a:pt x="267" y="0"/>
                  </a:moveTo>
                  <a:cubicBezTo>
                    <a:pt x="120" y="0"/>
                    <a:pt x="1" y="121"/>
                    <a:pt x="1" y="262"/>
                  </a:cubicBezTo>
                  <a:lnTo>
                    <a:pt x="1" y="398"/>
                  </a:lnTo>
                  <a:cubicBezTo>
                    <a:pt x="1" y="545"/>
                    <a:pt x="120" y="659"/>
                    <a:pt x="267" y="659"/>
                  </a:cubicBezTo>
                  <a:lnTo>
                    <a:pt x="17189" y="659"/>
                  </a:lnTo>
                  <a:cubicBezTo>
                    <a:pt x="17336" y="659"/>
                    <a:pt x="17452" y="545"/>
                    <a:pt x="17452" y="398"/>
                  </a:cubicBezTo>
                  <a:lnTo>
                    <a:pt x="17452" y="262"/>
                  </a:lnTo>
                  <a:cubicBezTo>
                    <a:pt x="17452" y="121"/>
                    <a:pt x="17336" y="0"/>
                    <a:pt x="1718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217;p57">
              <a:extLst>
                <a:ext uri="{FF2B5EF4-FFF2-40B4-BE49-F238E27FC236}">
                  <a16:creationId xmlns:a16="http://schemas.microsoft.com/office/drawing/2014/main" id="{C67C2377-77D2-E76F-C8F5-775222F372CC}"/>
                </a:ext>
              </a:extLst>
            </p:cNvPr>
            <p:cNvSpPr/>
            <p:nvPr/>
          </p:nvSpPr>
          <p:spPr>
            <a:xfrm>
              <a:off x="3863350" y="2508775"/>
              <a:ext cx="436300" cy="16625"/>
            </a:xfrm>
            <a:custGeom>
              <a:avLst/>
              <a:gdLst/>
              <a:ahLst/>
              <a:cxnLst/>
              <a:rect l="l" t="t" r="r" b="b"/>
              <a:pathLst>
                <a:path w="17452" h="665" extrusionOk="0">
                  <a:moveTo>
                    <a:pt x="267" y="0"/>
                  </a:moveTo>
                  <a:cubicBezTo>
                    <a:pt x="120" y="0"/>
                    <a:pt x="1" y="121"/>
                    <a:pt x="1" y="268"/>
                  </a:cubicBezTo>
                  <a:lnTo>
                    <a:pt x="1" y="398"/>
                  </a:lnTo>
                  <a:cubicBezTo>
                    <a:pt x="1" y="545"/>
                    <a:pt x="120" y="664"/>
                    <a:pt x="267" y="664"/>
                  </a:cubicBezTo>
                  <a:lnTo>
                    <a:pt x="17189" y="664"/>
                  </a:lnTo>
                  <a:cubicBezTo>
                    <a:pt x="17336" y="664"/>
                    <a:pt x="17452" y="545"/>
                    <a:pt x="17452" y="398"/>
                  </a:cubicBezTo>
                  <a:lnTo>
                    <a:pt x="17452" y="268"/>
                  </a:lnTo>
                  <a:cubicBezTo>
                    <a:pt x="17452" y="121"/>
                    <a:pt x="17336" y="0"/>
                    <a:pt x="1718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218;p57">
              <a:extLst>
                <a:ext uri="{FF2B5EF4-FFF2-40B4-BE49-F238E27FC236}">
                  <a16:creationId xmlns:a16="http://schemas.microsoft.com/office/drawing/2014/main" id="{3842F962-432E-DA6B-9DC5-023DC2472E5D}"/>
                </a:ext>
              </a:extLst>
            </p:cNvPr>
            <p:cNvSpPr/>
            <p:nvPr/>
          </p:nvSpPr>
          <p:spPr>
            <a:xfrm>
              <a:off x="3863350" y="2567600"/>
              <a:ext cx="277325" cy="16500"/>
            </a:xfrm>
            <a:custGeom>
              <a:avLst/>
              <a:gdLst/>
              <a:ahLst/>
              <a:cxnLst/>
              <a:rect l="l" t="t" r="r" b="b"/>
              <a:pathLst>
                <a:path w="11093" h="660" extrusionOk="0">
                  <a:moveTo>
                    <a:pt x="267" y="1"/>
                  </a:moveTo>
                  <a:cubicBezTo>
                    <a:pt x="120" y="1"/>
                    <a:pt x="1" y="116"/>
                    <a:pt x="1" y="263"/>
                  </a:cubicBezTo>
                  <a:lnTo>
                    <a:pt x="1" y="399"/>
                  </a:lnTo>
                  <a:cubicBezTo>
                    <a:pt x="1" y="545"/>
                    <a:pt x="120" y="660"/>
                    <a:pt x="267" y="660"/>
                  </a:cubicBezTo>
                  <a:lnTo>
                    <a:pt x="10826" y="660"/>
                  </a:lnTo>
                  <a:cubicBezTo>
                    <a:pt x="10972" y="660"/>
                    <a:pt x="11092" y="545"/>
                    <a:pt x="11092" y="399"/>
                  </a:cubicBezTo>
                  <a:lnTo>
                    <a:pt x="11092" y="263"/>
                  </a:lnTo>
                  <a:cubicBezTo>
                    <a:pt x="11092" y="116"/>
                    <a:pt x="10972" y="1"/>
                    <a:pt x="10826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219;p57">
              <a:extLst>
                <a:ext uri="{FF2B5EF4-FFF2-40B4-BE49-F238E27FC236}">
                  <a16:creationId xmlns:a16="http://schemas.microsoft.com/office/drawing/2014/main" id="{8150C213-94E2-0F8D-51A3-459815FAEBF8}"/>
                </a:ext>
              </a:extLst>
            </p:cNvPr>
            <p:cNvSpPr/>
            <p:nvPr/>
          </p:nvSpPr>
          <p:spPr>
            <a:xfrm>
              <a:off x="3863350" y="2626300"/>
              <a:ext cx="277325" cy="16500"/>
            </a:xfrm>
            <a:custGeom>
              <a:avLst/>
              <a:gdLst/>
              <a:ahLst/>
              <a:cxnLst/>
              <a:rect l="l" t="t" r="r" b="b"/>
              <a:pathLst>
                <a:path w="11093" h="660" extrusionOk="0">
                  <a:moveTo>
                    <a:pt x="267" y="1"/>
                  </a:moveTo>
                  <a:cubicBezTo>
                    <a:pt x="120" y="1"/>
                    <a:pt x="1" y="121"/>
                    <a:pt x="1" y="262"/>
                  </a:cubicBezTo>
                  <a:lnTo>
                    <a:pt x="1" y="399"/>
                  </a:lnTo>
                  <a:cubicBezTo>
                    <a:pt x="1" y="544"/>
                    <a:pt x="120" y="660"/>
                    <a:pt x="267" y="660"/>
                  </a:cubicBezTo>
                  <a:lnTo>
                    <a:pt x="10826" y="660"/>
                  </a:lnTo>
                  <a:cubicBezTo>
                    <a:pt x="10972" y="660"/>
                    <a:pt x="11092" y="544"/>
                    <a:pt x="11092" y="399"/>
                  </a:cubicBezTo>
                  <a:lnTo>
                    <a:pt x="11092" y="262"/>
                  </a:lnTo>
                  <a:cubicBezTo>
                    <a:pt x="11092" y="121"/>
                    <a:pt x="10972" y="1"/>
                    <a:pt x="10826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220;p57">
              <a:extLst>
                <a:ext uri="{FF2B5EF4-FFF2-40B4-BE49-F238E27FC236}">
                  <a16:creationId xmlns:a16="http://schemas.microsoft.com/office/drawing/2014/main" id="{F0EDB11E-EC49-F083-8252-D6BE6BFECABE}"/>
                </a:ext>
              </a:extLst>
            </p:cNvPr>
            <p:cNvSpPr/>
            <p:nvPr/>
          </p:nvSpPr>
          <p:spPr>
            <a:xfrm>
              <a:off x="3731950" y="1806725"/>
              <a:ext cx="1880425" cy="114825"/>
            </a:xfrm>
            <a:custGeom>
              <a:avLst/>
              <a:gdLst/>
              <a:ahLst/>
              <a:cxnLst/>
              <a:rect l="l" t="t" r="r" b="b"/>
              <a:pathLst>
                <a:path w="75217" h="4593" extrusionOk="0">
                  <a:moveTo>
                    <a:pt x="3394" y="0"/>
                  </a:moveTo>
                  <a:cubicBezTo>
                    <a:pt x="1523" y="0"/>
                    <a:pt x="1" y="1522"/>
                    <a:pt x="1" y="3394"/>
                  </a:cubicBezTo>
                  <a:lnTo>
                    <a:pt x="1" y="4592"/>
                  </a:lnTo>
                  <a:lnTo>
                    <a:pt x="75217" y="4592"/>
                  </a:lnTo>
                  <a:lnTo>
                    <a:pt x="75217" y="3394"/>
                  </a:lnTo>
                  <a:cubicBezTo>
                    <a:pt x="75217" y="1522"/>
                    <a:pt x="73700" y="0"/>
                    <a:pt x="718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21;p57">
              <a:extLst>
                <a:ext uri="{FF2B5EF4-FFF2-40B4-BE49-F238E27FC236}">
                  <a16:creationId xmlns:a16="http://schemas.microsoft.com/office/drawing/2014/main" id="{0DCAF19A-6156-1F2C-DCFE-D01F3A3BE949}"/>
                </a:ext>
              </a:extLst>
            </p:cNvPr>
            <p:cNvSpPr/>
            <p:nvPr/>
          </p:nvSpPr>
          <p:spPr>
            <a:xfrm>
              <a:off x="3827000" y="1990275"/>
              <a:ext cx="311050" cy="311050"/>
            </a:xfrm>
            <a:custGeom>
              <a:avLst/>
              <a:gdLst/>
              <a:ahLst/>
              <a:cxnLst/>
              <a:rect l="l" t="t" r="r" b="b"/>
              <a:pathLst>
                <a:path w="12442" h="12442" extrusionOk="0">
                  <a:moveTo>
                    <a:pt x="1323" y="0"/>
                  </a:moveTo>
                  <a:cubicBezTo>
                    <a:pt x="591" y="0"/>
                    <a:pt x="0" y="591"/>
                    <a:pt x="0" y="1318"/>
                  </a:cubicBezTo>
                  <a:lnTo>
                    <a:pt x="0" y="11124"/>
                  </a:lnTo>
                  <a:cubicBezTo>
                    <a:pt x="0" y="11851"/>
                    <a:pt x="591" y="12442"/>
                    <a:pt x="1323" y="12442"/>
                  </a:cubicBezTo>
                  <a:lnTo>
                    <a:pt x="11124" y="12442"/>
                  </a:lnTo>
                  <a:cubicBezTo>
                    <a:pt x="11851" y="12442"/>
                    <a:pt x="12442" y="11851"/>
                    <a:pt x="12442" y="11124"/>
                  </a:cubicBezTo>
                  <a:lnTo>
                    <a:pt x="12442" y="1318"/>
                  </a:lnTo>
                  <a:cubicBezTo>
                    <a:pt x="12442" y="591"/>
                    <a:pt x="11851" y="0"/>
                    <a:pt x="111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22;p57">
              <a:extLst>
                <a:ext uri="{FF2B5EF4-FFF2-40B4-BE49-F238E27FC236}">
                  <a16:creationId xmlns:a16="http://schemas.microsoft.com/office/drawing/2014/main" id="{7E4B564C-9634-BF57-548B-DD7C00E04ED3}"/>
                </a:ext>
              </a:extLst>
            </p:cNvPr>
            <p:cNvSpPr/>
            <p:nvPr/>
          </p:nvSpPr>
          <p:spPr>
            <a:xfrm>
              <a:off x="3844375" y="2082675"/>
              <a:ext cx="268950" cy="164775"/>
            </a:xfrm>
            <a:custGeom>
              <a:avLst/>
              <a:gdLst/>
              <a:ahLst/>
              <a:cxnLst/>
              <a:rect l="l" t="t" r="r" b="b"/>
              <a:pathLst>
                <a:path w="10758" h="6591" extrusionOk="0">
                  <a:moveTo>
                    <a:pt x="7481" y="1"/>
                  </a:moveTo>
                  <a:cubicBezTo>
                    <a:pt x="7351" y="1"/>
                    <a:pt x="7221" y="64"/>
                    <a:pt x="7145" y="195"/>
                  </a:cubicBezTo>
                  <a:lnTo>
                    <a:pt x="4854" y="4008"/>
                  </a:lnTo>
                  <a:lnTo>
                    <a:pt x="3186" y="2282"/>
                  </a:lnTo>
                  <a:cubicBezTo>
                    <a:pt x="3108" y="2200"/>
                    <a:pt x="3005" y="2161"/>
                    <a:pt x="2903" y="2161"/>
                  </a:cubicBezTo>
                  <a:cubicBezTo>
                    <a:pt x="2771" y="2161"/>
                    <a:pt x="2640" y="2226"/>
                    <a:pt x="2563" y="2350"/>
                  </a:cubicBezTo>
                  <a:lnTo>
                    <a:pt x="1" y="6591"/>
                  </a:lnTo>
                  <a:lnTo>
                    <a:pt x="10758" y="6591"/>
                  </a:lnTo>
                  <a:lnTo>
                    <a:pt x="7840" y="231"/>
                  </a:lnTo>
                  <a:cubicBezTo>
                    <a:pt x="7771" y="80"/>
                    <a:pt x="7626" y="1"/>
                    <a:pt x="748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223;p57">
              <a:extLst>
                <a:ext uri="{FF2B5EF4-FFF2-40B4-BE49-F238E27FC236}">
                  <a16:creationId xmlns:a16="http://schemas.microsoft.com/office/drawing/2014/main" id="{C2D54313-6138-4B2B-64AE-9195A2BC600A}"/>
                </a:ext>
              </a:extLst>
            </p:cNvPr>
            <p:cNvSpPr/>
            <p:nvPr/>
          </p:nvSpPr>
          <p:spPr>
            <a:xfrm>
              <a:off x="3926625" y="2051575"/>
              <a:ext cx="48525" cy="48525"/>
            </a:xfrm>
            <a:custGeom>
              <a:avLst/>
              <a:gdLst/>
              <a:ahLst/>
              <a:cxnLst/>
              <a:rect l="l" t="t" r="r" b="b"/>
              <a:pathLst>
                <a:path w="1941" h="1941" extrusionOk="0">
                  <a:moveTo>
                    <a:pt x="973" y="1"/>
                  </a:moveTo>
                  <a:cubicBezTo>
                    <a:pt x="434" y="1"/>
                    <a:pt x="0" y="435"/>
                    <a:pt x="0" y="968"/>
                  </a:cubicBezTo>
                  <a:cubicBezTo>
                    <a:pt x="0" y="1507"/>
                    <a:pt x="434" y="1941"/>
                    <a:pt x="973" y="1941"/>
                  </a:cubicBezTo>
                  <a:cubicBezTo>
                    <a:pt x="1506" y="1941"/>
                    <a:pt x="1941" y="1507"/>
                    <a:pt x="1941" y="968"/>
                  </a:cubicBezTo>
                  <a:cubicBezTo>
                    <a:pt x="1941" y="435"/>
                    <a:pt x="150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224;p57">
              <a:extLst>
                <a:ext uri="{FF2B5EF4-FFF2-40B4-BE49-F238E27FC236}">
                  <a16:creationId xmlns:a16="http://schemas.microsoft.com/office/drawing/2014/main" id="{20D285E8-71CB-7357-9BDF-594D6A5D477E}"/>
                </a:ext>
              </a:extLst>
            </p:cNvPr>
            <p:cNvSpPr/>
            <p:nvPr/>
          </p:nvSpPr>
          <p:spPr>
            <a:xfrm>
              <a:off x="4185475" y="1990275"/>
              <a:ext cx="311075" cy="311050"/>
            </a:xfrm>
            <a:custGeom>
              <a:avLst/>
              <a:gdLst/>
              <a:ahLst/>
              <a:cxnLst/>
              <a:rect l="l" t="t" r="r" b="b"/>
              <a:pathLst>
                <a:path w="12443" h="12442" extrusionOk="0">
                  <a:moveTo>
                    <a:pt x="1323" y="0"/>
                  </a:moveTo>
                  <a:cubicBezTo>
                    <a:pt x="592" y="0"/>
                    <a:pt x="1" y="591"/>
                    <a:pt x="1" y="1318"/>
                  </a:cubicBezTo>
                  <a:lnTo>
                    <a:pt x="1" y="11124"/>
                  </a:lnTo>
                  <a:cubicBezTo>
                    <a:pt x="1" y="11851"/>
                    <a:pt x="592" y="12442"/>
                    <a:pt x="1323" y="12442"/>
                  </a:cubicBezTo>
                  <a:lnTo>
                    <a:pt x="11124" y="12442"/>
                  </a:lnTo>
                  <a:cubicBezTo>
                    <a:pt x="11851" y="12442"/>
                    <a:pt x="12442" y="11851"/>
                    <a:pt x="12442" y="11124"/>
                  </a:cubicBezTo>
                  <a:lnTo>
                    <a:pt x="12442" y="1318"/>
                  </a:lnTo>
                  <a:cubicBezTo>
                    <a:pt x="12442" y="591"/>
                    <a:pt x="11851" y="0"/>
                    <a:pt x="111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25;p57">
              <a:extLst>
                <a:ext uri="{FF2B5EF4-FFF2-40B4-BE49-F238E27FC236}">
                  <a16:creationId xmlns:a16="http://schemas.microsoft.com/office/drawing/2014/main" id="{3D706887-8341-FCE3-AB04-F394B9257ECF}"/>
                </a:ext>
              </a:extLst>
            </p:cNvPr>
            <p:cNvSpPr/>
            <p:nvPr/>
          </p:nvSpPr>
          <p:spPr>
            <a:xfrm>
              <a:off x="4278950" y="2230300"/>
              <a:ext cx="124250" cy="31025"/>
            </a:xfrm>
            <a:custGeom>
              <a:avLst/>
              <a:gdLst/>
              <a:ahLst/>
              <a:cxnLst/>
              <a:rect l="l" t="t" r="r" b="b"/>
              <a:pathLst>
                <a:path w="4970" h="1241" extrusionOk="0">
                  <a:moveTo>
                    <a:pt x="2486" y="1"/>
                  </a:moveTo>
                  <a:cubicBezTo>
                    <a:pt x="1110" y="1"/>
                    <a:pt x="0" y="278"/>
                    <a:pt x="0" y="618"/>
                  </a:cubicBezTo>
                  <a:cubicBezTo>
                    <a:pt x="0" y="963"/>
                    <a:pt x="1110" y="1241"/>
                    <a:pt x="2486" y="1241"/>
                  </a:cubicBezTo>
                  <a:cubicBezTo>
                    <a:pt x="3855" y="1241"/>
                    <a:pt x="4969" y="963"/>
                    <a:pt x="4969" y="618"/>
                  </a:cubicBezTo>
                  <a:cubicBezTo>
                    <a:pt x="4969" y="278"/>
                    <a:pt x="3855" y="1"/>
                    <a:pt x="248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226;p57">
              <a:extLst>
                <a:ext uri="{FF2B5EF4-FFF2-40B4-BE49-F238E27FC236}">
                  <a16:creationId xmlns:a16="http://schemas.microsoft.com/office/drawing/2014/main" id="{91907D8C-FFD9-324C-BF1D-1B3A8BD5923F}"/>
                </a:ext>
              </a:extLst>
            </p:cNvPr>
            <p:cNvSpPr/>
            <p:nvPr/>
          </p:nvSpPr>
          <p:spPr>
            <a:xfrm>
              <a:off x="4257925" y="2055900"/>
              <a:ext cx="166325" cy="184375"/>
            </a:xfrm>
            <a:custGeom>
              <a:avLst/>
              <a:gdLst/>
              <a:ahLst/>
              <a:cxnLst/>
              <a:rect l="l" t="t" r="r" b="b"/>
              <a:pathLst>
                <a:path w="6653" h="7375" extrusionOk="0">
                  <a:moveTo>
                    <a:pt x="3289" y="1078"/>
                  </a:moveTo>
                  <a:cubicBezTo>
                    <a:pt x="4387" y="1078"/>
                    <a:pt x="5277" y="1925"/>
                    <a:pt x="5277" y="2965"/>
                  </a:cubicBezTo>
                  <a:cubicBezTo>
                    <a:pt x="5277" y="4012"/>
                    <a:pt x="4387" y="4854"/>
                    <a:pt x="3289" y="4854"/>
                  </a:cubicBezTo>
                  <a:cubicBezTo>
                    <a:pt x="2191" y="4854"/>
                    <a:pt x="1302" y="4012"/>
                    <a:pt x="1302" y="2965"/>
                  </a:cubicBezTo>
                  <a:cubicBezTo>
                    <a:pt x="1302" y="1925"/>
                    <a:pt x="2191" y="1078"/>
                    <a:pt x="3289" y="1078"/>
                  </a:cubicBezTo>
                  <a:close/>
                  <a:moveTo>
                    <a:pt x="3324" y="0"/>
                  </a:moveTo>
                  <a:cubicBezTo>
                    <a:pt x="2548" y="0"/>
                    <a:pt x="1773" y="298"/>
                    <a:pt x="1182" y="894"/>
                  </a:cubicBezTo>
                  <a:cubicBezTo>
                    <a:pt x="1" y="2087"/>
                    <a:pt x="1" y="4022"/>
                    <a:pt x="1182" y="5214"/>
                  </a:cubicBezTo>
                  <a:lnTo>
                    <a:pt x="3327" y="7374"/>
                  </a:lnTo>
                  <a:lnTo>
                    <a:pt x="5470" y="5214"/>
                  </a:lnTo>
                  <a:cubicBezTo>
                    <a:pt x="6653" y="4022"/>
                    <a:pt x="6653" y="2087"/>
                    <a:pt x="5470" y="894"/>
                  </a:cubicBezTo>
                  <a:cubicBezTo>
                    <a:pt x="4877" y="298"/>
                    <a:pt x="4100" y="0"/>
                    <a:pt x="3324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4227;p57">
            <a:extLst>
              <a:ext uri="{FF2B5EF4-FFF2-40B4-BE49-F238E27FC236}">
                <a16:creationId xmlns:a16="http://schemas.microsoft.com/office/drawing/2014/main" id="{DC5EE48E-8B09-1CE1-C751-1E12820ECCED}"/>
              </a:ext>
            </a:extLst>
          </p:cNvPr>
          <p:cNvGrpSpPr/>
          <p:nvPr/>
        </p:nvGrpSpPr>
        <p:grpSpPr>
          <a:xfrm>
            <a:off x="6016030" y="1833878"/>
            <a:ext cx="918450" cy="1530275"/>
            <a:chOff x="5816625" y="1806613"/>
            <a:chExt cx="918450" cy="1530275"/>
          </a:xfrm>
        </p:grpSpPr>
        <p:sp>
          <p:nvSpPr>
            <p:cNvPr id="108" name="Google Shape;4228;p57">
              <a:extLst>
                <a:ext uri="{FF2B5EF4-FFF2-40B4-BE49-F238E27FC236}">
                  <a16:creationId xmlns:a16="http://schemas.microsoft.com/office/drawing/2014/main" id="{71A8A794-352D-EACB-F26B-2EF2A32DBDAB}"/>
                </a:ext>
              </a:extLst>
            </p:cNvPr>
            <p:cNvSpPr/>
            <p:nvPr/>
          </p:nvSpPr>
          <p:spPr>
            <a:xfrm>
              <a:off x="5816625" y="1806613"/>
              <a:ext cx="918450" cy="1530275"/>
            </a:xfrm>
            <a:custGeom>
              <a:avLst/>
              <a:gdLst/>
              <a:ahLst/>
              <a:cxnLst/>
              <a:rect l="l" t="t" r="r" b="b"/>
              <a:pathLst>
                <a:path w="36738" h="61211" extrusionOk="0">
                  <a:moveTo>
                    <a:pt x="3044" y="1"/>
                  </a:moveTo>
                  <a:cubicBezTo>
                    <a:pt x="1361" y="1"/>
                    <a:pt x="0" y="1365"/>
                    <a:pt x="0" y="3044"/>
                  </a:cubicBezTo>
                  <a:lnTo>
                    <a:pt x="0" y="58167"/>
                  </a:lnTo>
                  <a:cubicBezTo>
                    <a:pt x="0" y="59847"/>
                    <a:pt x="1361" y="61211"/>
                    <a:pt x="3044" y="61211"/>
                  </a:cubicBezTo>
                  <a:lnTo>
                    <a:pt x="33694" y="61211"/>
                  </a:lnTo>
                  <a:cubicBezTo>
                    <a:pt x="35379" y="61211"/>
                    <a:pt x="36738" y="59847"/>
                    <a:pt x="36738" y="58167"/>
                  </a:cubicBezTo>
                  <a:lnTo>
                    <a:pt x="36738" y="3044"/>
                  </a:lnTo>
                  <a:cubicBezTo>
                    <a:pt x="36738" y="1365"/>
                    <a:pt x="35379" y="1"/>
                    <a:pt x="336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229;p57">
              <a:extLst>
                <a:ext uri="{FF2B5EF4-FFF2-40B4-BE49-F238E27FC236}">
                  <a16:creationId xmlns:a16="http://schemas.microsoft.com/office/drawing/2014/main" id="{AFF714CD-4B2D-A281-2469-C0D70847A02D}"/>
                </a:ext>
              </a:extLst>
            </p:cNvPr>
            <p:cNvSpPr/>
            <p:nvPr/>
          </p:nvSpPr>
          <p:spPr>
            <a:xfrm>
              <a:off x="5856625" y="1853413"/>
              <a:ext cx="838450" cy="1338900"/>
            </a:xfrm>
            <a:custGeom>
              <a:avLst/>
              <a:gdLst/>
              <a:ahLst/>
              <a:cxnLst/>
              <a:rect l="l" t="t" r="r" b="b"/>
              <a:pathLst>
                <a:path w="33538" h="53556" extrusionOk="0">
                  <a:moveTo>
                    <a:pt x="2020" y="0"/>
                  </a:moveTo>
                  <a:cubicBezTo>
                    <a:pt x="905" y="0"/>
                    <a:pt x="1" y="905"/>
                    <a:pt x="1" y="2020"/>
                  </a:cubicBezTo>
                  <a:lnTo>
                    <a:pt x="1" y="51537"/>
                  </a:lnTo>
                  <a:cubicBezTo>
                    <a:pt x="1" y="52651"/>
                    <a:pt x="905" y="53556"/>
                    <a:pt x="2020" y="53556"/>
                  </a:cubicBezTo>
                  <a:lnTo>
                    <a:pt x="31520" y="53556"/>
                  </a:lnTo>
                  <a:cubicBezTo>
                    <a:pt x="32633" y="53556"/>
                    <a:pt x="33538" y="52651"/>
                    <a:pt x="33538" y="51537"/>
                  </a:cubicBezTo>
                  <a:lnTo>
                    <a:pt x="33538" y="2020"/>
                  </a:lnTo>
                  <a:cubicBezTo>
                    <a:pt x="33538" y="905"/>
                    <a:pt x="32633" y="0"/>
                    <a:pt x="3152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230;p57">
              <a:extLst>
                <a:ext uri="{FF2B5EF4-FFF2-40B4-BE49-F238E27FC236}">
                  <a16:creationId xmlns:a16="http://schemas.microsoft.com/office/drawing/2014/main" id="{CBDAB765-782B-84B8-7FD2-FAB70CB1A517}"/>
                </a:ext>
              </a:extLst>
            </p:cNvPr>
            <p:cNvSpPr/>
            <p:nvPr/>
          </p:nvSpPr>
          <p:spPr>
            <a:xfrm>
              <a:off x="5904875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5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5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231;p57">
              <a:extLst>
                <a:ext uri="{FF2B5EF4-FFF2-40B4-BE49-F238E27FC236}">
                  <a16:creationId xmlns:a16="http://schemas.microsoft.com/office/drawing/2014/main" id="{E34CEDC1-8E58-0957-8DE8-A04AF01854FD}"/>
                </a:ext>
              </a:extLst>
            </p:cNvPr>
            <p:cNvSpPr/>
            <p:nvPr/>
          </p:nvSpPr>
          <p:spPr>
            <a:xfrm>
              <a:off x="6241400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0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0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232;p57">
              <a:extLst>
                <a:ext uri="{FF2B5EF4-FFF2-40B4-BE49-F238E27FC236}">
                  <a16:creationId xmlns:a16="http://schemas.microsoft.com/office/drawing/2014/main" id="{2DFF5DBE-1E17-1E24-663E-AD4320005187}"/>
                </a:ext>
              </a:extLst>
            </p:cNvPr>
            <p:cNvSpPr/>
            <p:nvPr/>
          </p:nvSpPr>
          <p:spPr>
            <a:xfrm>
              <a:off x="5904875" y="2453613"/>
              <a:ext cx="700900" cy="341250"/>
            </a:xfrm>
            <a:custGeom>
              <a:avLst/>
              <a:gdLst/>
              <a:ahLst/>
              <a:cxnLst/>
              <a:rect l="l" t="t" r="r" b="b"/>
              <a:pathLst>
                <a:path w="28036" h="13650" extrusionOk="0">
                  <a:moveTo>
                    <a:pt x="1256" y="1"/>
                  </a:moveTo>
                  <a:cubicBezTo>
                    <a:pt x="566" y="1"/>
                    <a:pt x="1" y="560"/>
                    <a:pt x="1" y="1256"/>
                  </a:cubicBezTo>
                  <a:lnTo>
                    <a:pt x="1" y="12394"/>
                  </a:lnTo>
                  <a:cubicBezTo>
                    <a:pt x="1" y="13091"/>
                    <a:pt x="566" y="13649"/>
                    <a:pt x="1256" y="13649"/>
                  </a:cubicBezTo>
                  <a:lnTo>
                    <a:pt x="26776" y="13649"/>
                  </a:lnTo>
                  <a:cubicBezTo>
                    <a:pt x="27471" y="13649"/>
                    <a:pt x="28036" y="13091"/>
                    <a:pt x="28036" y="12394"/>
                  </a:cubicBezTo>
                  <a:lnTo>
                    <a:pt x="28036" y="1256"/>
                  </a:lnTo>
                  <a:cubicBezTo>
                    <a:pt x="28036" y="560"/>
                    <a:pt x="27471" y="1"/>
                    <a:pt x="2677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233;p57">
              <a:extLst>
                <a:ext uri="{FF2B5EF4-FFF2-40B4-BE49-F238E27FC236}">
                  <a16:creationId xmlns:a16="http://schemas.microsoft.com/office/drawing/2014/main" id="{4A70C5CF-A0AD-641F-79F8-946189E40B88}"/>
                </a:ext>
              </a:extLst>
            </p:cNvPr>
            <p:cNvSpPr/>
            <p:nvPr/>
          </p:nvSpPr>
          <p:spPr>
            <a:xfrm>
              <a:off x="5970900" y="2561713"/>
              <a:ext cx="226600" cy="138775"/>
            </a:xfrm>
            <a:custGeom>
              <a:avLst/>
              <a:gdLst/>
              <a:ahLst/>
              <a:cxnLst/>
              <a:rect l="l" t="t" r="r" b="b"/>
              <a:pathLst>
                <a:path w="9064" h="5551" extrusionOk="0">
                  <a:moveTo>
                    <a:pt x="6302" y="1"/>
                  </a:moveTo>
                  <a:cubicBezTo>
                    <a:pt x="6192" y="1"/>
                    <a:pt x="6082" y="54"/>
                    <a:pt x="6015" y="163"/>
                  </a:cubicBezTo>
                  <a:lnTo>
                    <a:pt x="4090" y="3375"/>
                  </a:lnTo>
                  <a:lnTo>
                    <a:pt x="2684" y="1921"/>
                  </a:lnTo>
                  <a:cubicBezTo>
                    <a:pt x="2618" y="1852"/>
                    <a:pt x="2532" y="1820"/>
                    <a:pt x="2447" y="1820"/>
                  </a:cubicBezTo>
                  <a:cubicBezTo>
                    <a:pt x="2336" y="1820"/>
                    <a:pt x="2226" y="1875"/>
                    <a:pt x="2161" y="1978"/>
                  </a:cubicBezTo>
                  <a:lnTo>
                    <a:pt x="1" y="5550"/>
                  </a:lnTo>
                  <a:lnTo>
                    <a:pt x="9064" y="5550"/>
                  </a:lnTo>
                  <a:lnTo>
                    <a:pt x="6606" y="195"/>
                  </a:lnTo>
                  <a:cubicBezTo>
                    <a:pt x="6545" y="66"/>
                    <a:pt x="6424" y="1"/>
                    <a:pt x="630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234;p57">
              <a:extLst>
                <a:ext uri="{FF2B5EF4-FFF2-40B4-BE49-F238E27FC236}">
                  <a16:creationId xmlns:a16="http://schemas.microsoft.com/office/drawing/2014/main" id="{DA9BA8E7-9381-8E69-D05F-3E95AA89435C}"/>
                </a:ext>
              </a:extLst>
            </p:cNvPr>
            <p:cNvSpPr/>
            <p:nvPr/>
          </p:nvSpPr>
          <p:spPr>
            <a:xfrm>
              <a:off x="6040175" y="2535488"/>
              <a:ext cx="40975" cy="40800"/>
            </a:xfrm>
            <a:custGeom>
              <a:avLst/>
              <a:gdLst/>
              <a:ahLst/>
              <a:cxnLst/>
              <a:rect l="l" t="t" r="r" b="b"/>
              <a:pathLst>
                <a:path w="1639" h="1632" extrusionOk="0">
                  <a:moveTo>
                    <a:pt x="823" y="0"/>
                  </a:moveTo>
                  <a:cubicBezTo>
                    <a:pt x="367" y="0"/>
                    <a:pt x="1" y="365"/>
                    <a:pt x="1" y="816"/>
                  </a:cubicBezTo>
                  <a:cubicBezTo>
                    <a:pt x="1" y="1270"/>
                    <a:pt x="367" y="1632"/>
                    <a:pt x="823" y="1632"/>
                  </a:cubicBezTo>
                  <a:cubicBezTo>
                    <a:pt x="1272" y="1632"/>
                    <a:pt x="1639" y="1270"/>
                    <a:pt x="1639" y="816"/>
                  </a:cubicBezTo>
                  <a:cubicBezTo>
                    <a:pt x="1639" y="365"/>
                    <a:pt x="1272" y="0"/>
                    <a:pt x="823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235;p57">
              <a:extLst>
                <a:ext uri="{FF2B5EF4-FFF2-40B4-BE49-F238E27FC236}">
                  <a16:creationId xmlns:a16="http://schemas.microsoft.com/office/drawing/2014/main" id="{A715CB45-0364-FEAD-34F6-CAE375135507}"/>
                </a:ext>
              </a:extLst>
            </p:cNvPr>
            <p:cNvSpPr/>
            <p:nvPr/>
          </p:nvSpPr>
          <p:spPr>
            <a:xfrm>
              <a:off x="5904875" y="1895113"/>
              <a:ext cx="750200" cy="109050"/>
            </a:xfrm>
            <a:custGeom>
              <a:avLst/>
              <a:gdLst/>
              <a:ahLst/>
              <a:cxnLst/>
              <a:rect l="l" t="t" r="r" b="b"/>
              <a:pathLst>
                <a:path w="30008" h="4362" extrusionOk="0">
                  <a:moveTo>
                    <a:pt x="952" y="0"/>
                  </a:moveTo>
                  <a:cubicBezTo>
                    <a:pt x="430" y="0"/>
                    <a:pt x="1" y="429"/>
                    <a:pt x="1" y="953"/>
                  </a:cubicBezTo>
                  <a:lnTo>
                    <a:pt x="1" y="3410"/>
                  </a:lnTo>
                  <a:cubicBezTo>
                    <a:pt x="1" y="3939"/>
                    <a:pt x="430" y="4362"/>
                    <a:pt x="952" y="4362"/>
                  </a:cubicBezTo>
                  <a:lnTo>
                    <a:pt x="29051" y="4362"/>
                  </a:lnTo>
                  <a:cubicBezTo>
                    <a:pt x="29579" y="4362"/>
                    <a:pt x="30007" y="3939"/>
                    <a:pt x="30007" y="3410"/>
                  </a:cubicBezTo>
                  <a:lnTo>
                    <a:pt x="30007" y="953"/>
                  </a:lnTo>
                  <a:cubicBezTo>
                    <a:pt x="30007" y="429"/>
                    <a:pt x="29579" y="0"/>
                    <a:pt x="2905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236;p57">
              <a:extLst>
                <a:ext uri="{FF2B5EF4-FFF2-40B4-BE49-F238E27FC236}">
                  <a16:creationId xmlns:a16="http://schemas.microsoft.com/office/drawing/2014/main" id="{9DAA8C62-BE05-3485-862F-6D655D12C542}"/>
                </a:ext>
              </a:extLst>
            </p:cNvPr>
            <p:cNvSpPr/>
            <p:nvPr/>
          </p:nvSpPr>
          <p:spPr>
            <a:xfrm>
              <a:off x="6313050" y="21314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237;p57">
              <a:extLst>
                <a:ext uri="{FF2B5EF4-FFF2-40B4-BE49-F238E27FC236}">
                  <a16:creationId xmlns:a16="http://schemas.microsoft.com/office/drawing/2014/main" id="{11AB7800-4CFC-77ED-455B-B5480850291D}"/>
                </a:ext>
              </a:extLst>
            </p:cNvPr>
            <p:cNvSpPr/>
            <p:nvPr/>
          </p:nvSpPr>
          <p:spPr>
            <a:xfrm>
              <a:off x="6313050" y="21812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8"/>
                    <a:pt x="0" y="331"/>
                  </a:cubicBezTo>
                  <a:cubicBezTo>
                    <a:pt x="0" y="514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4"/>
                    <a:pt x="13132" y="331"/>
                  </a:cubicBezTo>
                  <a:cubicBezTo>
                    <a:pt x="13132" y="148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238;p57">
              <a:extLst>
                <a:ext uri="{FF2B5EF4-FFF2-40B4-BE49-F238E27FC236}">
                  <a16:creationId xmlns:a16="http://schemas.microsoft.com/office/drawing/2014/main" id="{9A72DC9B-01F2-2578-E0F9-58C1A2B8063E}"/>
                </a:ext>
              </a:extLst>
            </p:cNvPr>
            <p:cNvSpPr/>
            <p:nvPr/>
          </p:nvSpPr>
          <p:spPr>
            <a:xfrm>
              <a:off x="6313050" y="2231113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239;p57">
              <a:extLst>
                <a:ext uri="{FF2B5EF4-FFF2-40B4-BE49-F238E27FC236}">
                  <a16:creationId xmlns:a16="http://schemas.microsoft.com/office/drawing/2014/main" id="{625FD69A-C297-EF6A-025E-49E707C0E6EA}"/>
                </a:ext>
              </a:extLst>
            </p:cNvPr>
            <p:cNvSpPr/>
            <p:nvPr/>
          </p:nvSpPr>
          <p:spPr>
            <a:xfrm>
              <a:off x="6313050" y="2280913"/>
              <a:ext cx="239400" cy="16500"/>
            </a:xfrm>
            <a:custGeom>
              <a:avLst/>
              <a:gdLst/>
              <a:ahLst/>
              <a:cxnLst/>
              <a:rect l="l" t="t" r="r" b="b"/>
              <a:pathLst>
                <a:path w="9576" h="660" extrusionOk="0">
                  <a:moveTo>
                    <a:pt x="330" y="1"/>
                  </a:moveTo>
                  <a:cubicBezTo>
                    <a:pt x="152" y="1"/>
                    <a:pt x="0" y="147"/>
                    <a:pt x="0" y="331"/>
                  </a:cubicBezTo>
                  <a:cubicBezTo>
                    <a:pt x="0" y="514"/>
                    <a:pt x="152" y="659"/>
                    <a:pt x="330" y="659"/>
                  </a:cubicBezTo>
                  <a:lnTo>
                    <a:pt x="9246" y="659"/>
                  </a:lnTo>
                  <a:cubicBezTo>
                    <a:pt x="9429" y="659"/>
                    <a:pt x="9575" y="514"/>
                    <a:pt x="9575" y="331"/>
                  </a:cubicBezTo>
                  <a:cubicBezTo>
                    <a:pt x="9575" y="147"/>
                    <a:pt x="9429" y="1"/>
                    <a:pt x="9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240;p57">
              <a:extLst>
                <a:ext uri="{FF2B5EF4-FFF2-40B4-BE49-F238E27FC236}">
                  <a16:creationId xmlns:a16="http://schemas.microsoft.com/office/drawing/2014/main" id="{090B2E4C-C5EA-FF6A-D96D-6D544D6B10F6}"/>
                </a:ext>
              </a:extLst>
            </p:cNvPr>
            <p:cNvSpPr/>
            <p:nvPr/>
          </p:nvSpPr>
          <p:spPr>
            <a:xfrm>
              <a:off x="6313050" y="2330738"/>
              <a:ext cx="178475" cy="16500"/>
            </a:xfrm>
            <a:custGeom>
              <a:avLst/>
              <a:gdLst/>
              <a:ahLst/>
              <a:cxnLst/>
              <a:rect l="l" t="t" r="r" b="b"/>
              <a:pathLst>
                <a:path w="7139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29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6809" y="660"/>
                  </a:lnTo>
                  <a:cubicBezTo>
                    <a:pt x="6992" y="660"/>
                    <a:pt x="7139" y="513"/>
                    <a:pt x="7139" y="329"/>
                  </a:cubicBezTo>
                  <a:cubicBezTo>
                    <a:pt x="7139" y="146"/>
                    <a:pt x="6992" y="1"/>
                    <a:pt x="6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241;p57">
              <a:extLst>
                <a:ext uri="{FF2B5EF4-FFF2-40B4-BE49-F238E27FC236}">
                  <a16:creationId xmlns:a16="http://schemas.microsoft.com/office/drawing/2014/main" id="{7641138F-3C3F-8205-E245-D985026075D2}"/>
                </a:ext>
              </a:extLst>
            </p:cNvPr>
            <p:cNvSpPr/>
            <p:nvPr/>
          </p:nvSpPr>
          <p:spPr>
            <a:xfrm>
              <a:off x="5904875" y="2074613"/>
              <a:ext cx="344775" cy="323075"/>
            </a:xfrm>
            <a:custGeom>
              <a:avLst/>
              <a:gdLst/>
              <a:ahLst/>
              <a:cxnLst/>
              <a:rect l="l" t="t" r="r" b="b"/>
              <a:pathLst>
                <a:path w="13791" h="12923" extrusionOk="0">
                  <a:moveTo>
                    <a:pt x="1376" y="0"/>
                  </a:moveTo>
                  <a:cubicBezTo>
                    <a:pt x="618" y="0"/>
                    <a:pt x="1" y="613"/>
                    <a:pt x="1" y="1371"/>
                  </a:cubicBezTo>
                  <a:lnTo>
                    <a:pt x="1" y="11552"/>
                  </a:lnTo>
                  <a:cubicBezTo>
                    <a:pt x="1" y="12311"/>
                    <a:pt x="618" y="12923"/>
                    <a:pt x="1376" y="12923"/>
                  </a:cubicBezTo>
                  <a:lnTo>
                    <a:pt x="12416" y="12923"/>
                  </a:lnTo>
                  <a:cubicBezTo>
                    <a:pt x="13174" y="12923"/>
                    <a:pt x="13791" y="12311"/>
                    <a:pt x="13791" y="11552"/>
                  </a:cubicBezTo>
                  <a:lnTo>
                    <a:pt x="13791" y="1371"/>
                  </a:lnTo>
                  <a:cubicBezTo>
                    <a:pt x="13791" y="613"/>
                    <a:pt x="13174" y="0"/>
                    <a:pt x="1241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242;p57">
              <a:extLst>
                <a:ext uri="{FF2B5EF4-FFF2-40B4-BE49-F238E27FC236}">
                  <a16:creationId xmlns:a16="http://schemas.microsoft.com/office/drawing/2014/main" id="{17C9B2E8-20E2-41C2-AD96-AEDC02007E68}"/>
                </a:ext>
              </a:extLst>
            </p:cNvPr>
            <p:cNvSpPr/>
            <p:nvPr/>
          </p:nvSpPr>
          <p:spPr>
            <a:xfrm>
              <a:off x="5949975" y="2108863"/>
              <a:ext cx="254575" cy="254575"/>
            </a:xfrm>
            <a:custGeom>
              <a:avLst/>
              <a:gdLst/>
              <a:ahLst/>
              <a:cxnLst/>
              <a:rect l="l" t="t" r="r" b="b"/>
              <a:pathLst>
                <a:path w="10183" h="10183" extrusionOk="0">
                  <a:moveTo>
                    <a:pt x="5090" y="1"/>
                  </a:moveTo>
                  <a:cubicBezTo>
                    <a:pt x="2281" y="1"/>
                    <a:pt x="0" y="2281"/>
                    <a:pt x="0" y="5089"/>
                  </a:cubicBezTo>
                  <a:cubicBezTo>
                    <a:pt x="0" y="7903"/>
                    <a:pt x="2281" y="10182"/>
                    <a:pt x="5090" y="10182"/>
                  </a:cubicBezTo>
                  <a:cubicBezTo>
                    <a:pt x="7902" y="10182"/>
                    <a:pt x="10183" y="7903"/>
                    <a:pt x="10183" y="5089"/>
                  </a:cubicBezTo>
                  <a:cubicBezTo>
                    <a:pt x="10183" y="2281"/>
                    <a:pt x="7902" y="1"/>
                    <a:pt x="5090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243;p57">
              <a:extLst>
                <a:ext uri="{FF2B5EF4-FFF2-40B4-BE49-F238E27FC236}">
                  <a16:creationId xmlns:a16="http://schemas.microsoft.com/office/drawing/2014/main" id="{629A2B17-63A8-4ACA-5D71-B45E27A03927}"/>
                </a:ext>
              </a:extLst>
            </p:cNvPr>
            <p:cNvSpPr/>
            <p:nvPr/>
          </p:nvSpPr>
          <p:spPr>
            <a:xfrm>
              <a:off x="6034450" y="2140638"/>
              <a:ext cx="85525" cy="85525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0"/>
                  </a:moveTo>
                  <a:cubicBezTo>
                    <a:pt x="770" y="0"/>
                    <a:pt x="0" y="769"/>
                    <a:pt x="0" y="1711"/>
                  </a:cubicBezTo>
                  <a:cubicBezTo>
                    <a:pt x="0" y="2657"/>
                    <a:pt x="770" y="3420"/>
                    <a:pt x="1711" y="3420"/>
                  </a:cubicBezTo>
                  <a:cubicBezTo>
                    <a:pt x="2657" y="3420"/>
                    <a:pt x="3420" y="2657"/>
                    <a:pt x="3420" y="1711"/>
                  </a:cubicBezTo>
                  <a:cubicBezTo>
                    <a:pt x="3420" y="769"/>
                    <a:pt x="2657" y="0"/>
                    <a:pt x="17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244;p57">
              <a:extLst>
                <a:ext uri="{FF2B5EF4-FFF2-40B4-BE49-F238E27FC236}">
                  <a16:creationId xmlns:a16="http://schemas.microsoft.com/office/drawing/2014/main" id="{0FD4B395-2629-CBE8-C080-6F37F0A92E22}"/>
                </a:ext>
              </a:extLst>
            </p:cNvPr>
            <p:cNvSpPr/>
            <p:nvPr/>
          </p:nvSpPr>
          <p:spPr>
            <a:xfrm>
              <a:off x="6004100" y="2234138"/>
              <a:ext cx="146325" cy="91650"/>
            </a:xfrm>
            <a:custGeom>
              <a:avLst/>
              <a:gdLst/>
              <a:ahLst/>
              <a:cxnLst/>
              <a:rect l="l" t="t" r="r" b="b"/>
              <a:pathLst>
                <a:path w="5853" h="3666" extrusionOk="0">
                  <a:moveTo>
                    <a:pt x="2647" y="0"/>
                  </a:moveTo>
                  <a:cubicBezTo>
                    <a:pt x="1183" y="0"/>
                    <a:pt x="0" y="1186"/>
                    <a:pt x="0" y="2646"/>
                  </a:cubicBezTo>
                  <a:lnTo>
                    <a:pt x="0" y="3284"/>
                  </a:lnTo>
                  <a:cubicBezTo>
                    <a:pt x="0" y="3493"/>
                    <a:pt x="169" y="3665"/>
                    <a:pt x="383" y="3665"/>
                  </a:cubicBezTo>
                  <a:lnTo>
                    <a:pt x="5471" y="3665"/>
                  </a:lnTo>
                  <a:cubicBezTo>
                    <a:pt x="5680" y="3665"/>
                    <a:pt x="5853" y="3493"/>
                    <a:pt x="5853" y="3284"/>
                  </a:cubicBezTo>
                  <a:lnTo>
                    <a:pt x="5853" y="2646"/>
                  </a:lnTo>
                  <a:cubicBezTo>
                    <a:pt x="5853" y="1186"/>
                    <a:pt x="4666" y="0"/>
                    <a:pt x="320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4245;p57">
            <a:extLst>
              <a:ext uri="{FF2B5EF4-FFF2-40B4-BE49-F238E27FC236}">
                <a16:creationId xmlns:a16="http://schemas.microsoft.com/office/drawing/2014/main" id="{48A766BA-1B10-0821-426E-935867F691DE}"/>
              </a:ext>
            </a:extLst>
          </p:cNvPr>
          <p:cNvGrpSpPr/>
          <p:nvPr/>
        </p:nvGrpSpPr>
        <p:grpSpPr>
          <a:xfrm>
            <a:off x="6586942" y="2553915"/>
            <a:ext cx="1062925" cy="1288025"/>
            <a:chOff x="5447475" y="3019500"/>
            <a:chExt cx="1062925" cy="1288025"/>
          </a:xfrm>
        </p:grpSpPr>
        <p:sp>
          <p:nvSpPr>
            <p:cNvPr id="126" name="Google Shape;4246;p57">
              <a:extLst>
                <a:ext uri="{FF2B5EF4-FFF2-40B4-BE49-F238E27FC236}">
                  <a16:creationId xmlns:a16="http://schemas.microsoft.com/office/drawing/2014/main" id="{E1AFDC4E-0D24-304F-EB63-510D98080AB1}"/>
                </a:ext>
              </a:extLst>
            </p:cNvPr>
            <p:cNvSpPr/>
            <p:nvPr/>
          </p:nvSpPr>
          <p:spPr>
            <a:xfrm>
              <a:off x="6089500" y="3309725"/>
              <a:ext cx="213925" cy="220800"/>
            </a:xfrm>
            <a:custGeom>
              <a:avLst/>
              <a:gdLst/>
              <a:ahLst/>
              <a:cxnLst/>
              <a:rect l="l" t="t" r="r" b="b"/>
              <a:pathLst>
                <a:path w="8557" h="8832" extrusionOk="0">
                  <a:moveTo>
                    <a:pt x="6999" y="1"/>
                  </a:moveTo>
                  <a:cubicBezTo>
                    <a:pt x="5123" y="1"/>
                    <a:pt x="425" y="1736"/>
                    <a:pt x="425" y="1736"/>
                  </a:cubicBezTo>
                  <a:cubicBezTo>
                    <a:pt x="425" y="1736"/>
                    <a:pt x="1717" y="3138"/>
                    <a:pt x="1" y="7818"/>
                  </a:cubicBezTo>
                  <a:cubicBezTo>
                    <a:pt x="1" y="7818"/>
                    <a:pt x="2331" y="8832"/>
                    <a:pt x="4814" y="8832"/>
                  </a:cubicBezTo>
                  <a:cubicBezTo>
                    <a:pt x="6126" y="8832"/>
                    <a:pt x="7481" y="8549"/>
                    <a:pt x="8557" y="7683"/>
                  </a:cubicBezTo>
                  <a:cubicBezTo>
                    <a:pt x="8101" y="5345"/>
                    <a:pt x="6915" y="1763"/>
                    <a:pt x="7505" y="68"/>
                  </a:cubicBezTo>
                  <a:cubicBezTo>
                    <a:pt x="7377" y="22"/>
                    <a:pt x="7205" y="1"/>
                    <a:pt x="699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247;p57">
              <a:extLst>
                <a:ext uri="{FF2B5EF4-FFF2-40B4-BE49-F238E27FC236}">
                  <a16:creationId xmlns:a16="http://schemas.microsoft.com/office/drawing/2014/main" id="{65DFFB94-E607-A258-3ADD-349BB242C984}"/>
                </a:ext>
              </a:extLst>
            </p:cNvPr>
            <p:cNvSpPr/>
            <p:nvPr/>
          </p:nvSpPr>
          <p:spPr>
            <a:xfrm>
              <a:off x="6086250" y="3019500"/>
              <a:ext cx="233900" cy="145950"/>
            </a:xfrm>
            <a:custGeom>
              <a:avLst/>
              <a:gdLst/>
              <a:ahLst/>
              <a:cxnLst/>
              <a:rect l="l" t="t" r="r" b="b"/>
              <a:pathLst>
                <a:path w="9356" h="5838" extrusionOk="0">
                  <a:moveTo>
                    <a:pt x="5713" y="1"/>
                  </a:moveTo>
                  <a:cubicBezTo>
                    <a:pt x="4359" y="1"/>
                    <a:pt x="2893" y="294"/>
                    <a:pt x="2134" y="800"/>
                  </a:cubicBezTo>
                  <a:cubicBezTo>
                    <a:pt x="659" y="1777"/>
                    <a:pt x="0" y="3153"/>
                    <a:pt x="806" y="4361"/>
                  </a:cubicBezTo>
                  <a:cubicBezTo>
                    <a:pt x="1357" y="5193"/>
                    <a:pt x="3103" y="5837"/>
                    <a:pt x="4619" y="5837"/>
                  </a:cubicBezTo>
                  <a:cubicBezTo>
                    <a:pt x="5304" y="5837"/>
                    <a:pt x="5941" y="5706"/>
                    <a:pt x="6401" y="5402"/>
                  </a:cubicBezTo>
                  <a:cubicBezTo>
                    <a:pt x="7876" y="4424"/>
                    <a:pt x="9356" y="2050"/>
                    <a:pt x="8551" y="847"/>
                  </a:cubicBezTo>
                  <a:cubicBezTo>
                    <a:pt x="8163" y="261"/>
                    <a:pt x="6988" y="1"/>
                    <a:pt x="57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248;p57">
              <a:extLst>
                <a:ext uri="{FF2B5EF4-FFF2-40B4-BE49-F238E27FC236}">
                  <a16:creationId xmlns:a16="http://schemas.microsoft.com/office/drawing/2014/main" id="{261E8326-2C25-7D0E-16D5-3A7D4D7BFEA1}"/>
                </a:ext>
              </a:extLst>
            </p:cNvPr>
            <p:cNvSpPr/>
            <p:nvPr/>
          </p:nvSpPr>
          <p:spPr>
            <a:xfrm>
              <a:off x="6054500" y="3062650"/>
              <a:ext cx="285675" cy="307600"/>
            </a:xfrm>
            <a:custGeom>
              <a:avLst/>
              <a:gdLst/>
              <a:ahLst/>
              <a:cxnLst/>
              <a:rect l="l" t="t" r="r" b="b"/>
              <a:pathLst>
                <a:path w="11427" h="12304" extrusionOk="0">
                  <a:moveTo>
                    <a:pt x="6796" y="1"/>
                  </a:moveTo>
                  <a:cubicBezTo>
                    <a:pt x="5945" y="1"/>
                    <a:pt x="5136" y="242"/>
                    <a:pt x="4529" y="475"/>
                  </a:cubicBezTo>
                  <a:cubicBezTo>
                    <a:pt x="2521" y="1244"/>
                    <a:pt x="920" y="4272"/>
                    <a:pt x="486" y="7038"/>
                  </a:cubicBezTo>
                  <a:cubicBezTo>
                    <a:pt x="361" y="7808"/>
                    <a:pt x="0" y="10965"/>
                    <a:pt x="863" y="11698"/>
                  </a:cubicBezTo>
                  <a:cubicBezTo>
                    <a:pt x="1396" y="12150"/>
                    <a:pt x="2256" y="12303"/>
                    <a:pt x="3127" y="12303"/>
                  </a:cubicBezTo>
                  <a:cubicBezTo>
                    <a:pt x="4099" y="12303"/>
                    <a:pt x="5085" y="12112"/>
                    <a:pt x="5648" y="11933"/>
                  </a:cubicBezTo>
                  <a:cubicBezTo>
                    <a:pt x="7075" y="11472"/>
                    <a:pt x="8012" y="10495"/>
                    <a:pt x="8801" y="9157"/>
                  </a:cubicBezTo>
                  <a:cubicBezTo>
                    <a:pt x="11034" y="5365"/>
                    <a:pt x="11427" y="3676"/>
                    <a:pt x="9821" y="1537"/>
                  </a:cubicBezTo>
                  <a:cubicBezTo>
                    <a:pt x="8941" y="361"/>
                    <a:pt x="7837" y="1"/>
                    <a:pt x="679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249;p57">
              <a:extLst>
                <a:ext uri="{FF2B5EF4-FFF2-40B4-BE49-F238E27FC236}">
                  <a16:creationId xmlns:a16="http://schemas.microsoft.com/office/drawing/2014/main" id="{E6A76AE8-554C-3441-D776-34315E6E46FA}"/>
                </a:ext>
              </a:extLst>
            </p:cNvPr>
            <p:cNvSpPr/>
            <p:nvPr/>
          </p:nvSpPr>
          <p:spPr>
            <a:xfrm>
              <a:off x="6182600" y="3507425"/>
              <a:ext cx="327800" cy="584625"/>
            </a:xfrm>
            <a:custGeom>
              <a:avLst/>
              <a:gdLst/>
              <a:ahLst/>
              <a:cxnLst/>
              <a:rect l="l" t="t" r="r" b="b"/>
              <a:pathLst>
                <a:path w="13112" h="23385" extrusionOk="0">
                  <a:moveTo>
                    <a:pt x="4725" y="0"/>
                  </a:moveTo>
                  <a:cubicBezTo>
                    <a:pt x="2302" y="0"/>
                    <a:pt x="0" y="2750"/>
                    <a:pt x="330" y="5250"/>
                  </a:cubicBezTo>
                  <a:cubicBezTo>
                    <a:pt x="894" y="9485"/>
                    <a:pt x="1120" y="16912"/>
                    <a:pt x="2709" y="20383"/>
                  </a:cubicBezTo>
                  <a:cubicBezTo>
                    <a:pt x="3225" y="21515"/>
                    <a:pt x="4413" y="23385"/>
                    <a:pt x="6641" y="23385"/>
                  </a:cubicBezTo>
                  <a:cubicBezTo>
                    <a:pt x="7328" y="23385"/>
                    <a:pt x="8115" y="23207"/>
                    <a:pt x="9011" y="22774"/>
                  </a:cubicBezTo>
                  <a:cubicBezTo>
                    <a:pt x="13111" y="20797"/>
                    <a:pt x="9110" y="4993"/>
                    <a:pt x="9110" y="4993"/>
                  </a:cubicBezTo>
                  <a:cubicBezTo>
                    <a:pt x="8152" y="1329"/>
                    <a:pt x="6409" y="0"/>
                    <a:pt x="4725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250;p57">
              <a:extLst>
                <a:ext uri="{FF2B5EF4-FFF2-40B4-BE49-F238E27FC236}">
                  <a16:creationId xmlns:a16="http://schemas.microsoft.com/office/drawing/2014/main" id="{A16FCF6B-DA1D-0771-9858-D4627B7B356D}"/>
                </a:ext>
              </a:extLst>
            </p:cNvPr>
            <p:cNvSpPr/>
            <p:nvPr/>
          </p:nvSpPr>
          <p:spPr>
            <a:xfrm>
              <a:off x="5858225" y="3459625"/>
              <a:ext cx="559725" cy="847900"/>
            </a:xfrm>
            <a:custGeom>
              <a:avLst/>
              <a:gdLst/>
              <a:ahLst/>
              <a:cxnLst/>
              <a:rect l="l" t="t" r="r" b="b"/>
              <a:pathLst>
                <a:path w="22389" h="33916" extrusionOk="0">
                  <a:moveTo>
                    <a:pt x="13577" y="0"/>
                  </a:moveTo>
                  <a:cubicBezTo>
                    <a:pt x="12075" y="0"/>
                    <a:pt x="10376" y="269"/>
                    <a:pt x="9106" y="912"/>
                  </a:cubicBezTo>
                  <a:cubicBezTo>
                    <a:pt x="7548" y="1702"/>
                    <a:pt x="5455" y="2534"/>
                    <a:pt x="2726" y="11706"/>
                  </a:cubicBezTo>
                  <a:cubicBezTo>
                    <a:pt x="1" y="20878"/>
                    <a:pt x="765" y="29476"/>
                    <a:pt x="1398" y="33916"/>
                  </a:cubicBezTo>
                  <a:lnTo>
                    <a:pt x="20465" y="33916"/>
                  </a:lnTo>
                  <a:cubicBezTo>
                    <a:pt x="20465" y="33916"/>
                    <a:pt x="18414" y="27154"/>
                    <a:pt x="18728" y="22327"/>
                  </a:cubicBezTo>
                  <a:cubicBezTo>
                    <a:pt x="18807" y="21109"/>
                    <a:pt x="22389" y="14561"/>
                    <a:pt x="21605" y="7480"/>
                  </a:cubicBezTo>
                  <a:cubicBezTo>
                    <a:pt x="20967" y="1738"/>
                    <a:pt x="17886" y="771"/>
                    <a:pt x="15857" y="249"/>
                  </a:cubicBezTo>
                  <a:cubicBezTo>
                    <a:pt x="15243" y="90"/>
                    <a:pt x="14443" y="0"/>
                    <a:pt x="13577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251;p57">
              <a:extLst>
                <a:ext uri="{FF2B5EF4-FFF2-40B4-BE49-F238E27FC236}">
                  <a16:creationId xmlns:a16="http://schemas.microsoft.com/office/drawing/2014/main" id="{18DC3A95-60FC-EC89-198A-F7D01F0C3FB5}"/>
                </a:ext>
              </a:extLst>
            </p:cNvPr>
            <p:cNvSpPr/>
            <p:nvPr/>
          </p:nvSpPr>
          <p:spPr>
            <a:xfrm>
              <a:off x="6340150" y="4182250"/>
              <a:ext cx="29700" cy="125275"/>
            </a:xfrm>
            <a:custGeom>
              <a:avLst/>
              <a:gdLst/>
              <a:ahLst/>
              <a:cxnLst/>
              <a:rect l="l" t="t" r="r" b="b"/>
              <a:pathLst>
                <a:path w="1188" h="5011" extrusionOk="0"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513" y="2762"/>
                    <a:pt x="1172" y="4948"/>
                    <a:pt x="1188" y="5011"/>
                  </a:cubicBezTo>
                  <a:cubicBezTo>
                    <a:pt x="1172" y="4948"/>
                    <a:pt x="513" y="2762"/>
                    <a:pt x="1" y="1"/>
                  </a:cubicBezTo>
                  <a:close/>
                </a:path>
              </a:pathLst>
            </a:custGeom>
            <a:solidFill>
              <a:srgbClr val="D0B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252;p57">
              <a:extLst>
                <a:ext uri="{FF2B5EF4-FFF2-40B4-BE49-F238E27FC236}">
                  <a16:creationId xmlns:a16="http://schemas.microsoft.com/office/drawing/2014/main" id="{E3733365-842D-3457-949E-7723AB7D8D3F}"/>
                </a:ext>
              </a:extLst>
            </p:cNvPr>
            <p:cNvSpPr/>
            <p:nvPr/>
          </p:nvSpPr>
          <p:spPr>
            <a:xfrm>
              <a:off x="5878000" y="3740375"/>
              <a:ext cx="491850" cy="567150"/>
            </a:xfrm>
            <a:custGeom>
              <a:avLst/>
              <a:gdLst/>
              <a:ahLst/>
              <a:cxnLst/>
              <a:rect l="l" t="t" r="r" b="b"/>
              <a:pathLst>
                <a:path w="19674" h="22686" extrusionOk="0">
                  <a:moveTo>
                    <a:pt x="2081" y="0"/>
                  </a:moveTo>
                  <a:cubicBezTo>
                    <a:pt x="2034" y="157"/>
                    <a:pt x="1987" y="314"/>
                    <a:pt x="1935" y="476"/>
                  </a:cubicBezTo>
                  <a:cubicBezTo>
                    <a:pt x="455" y="5465"/>
                    <a:pt x="0" y="10287"/>
                    <a:pt x="0" y="14355"/>
                  </a:cubicBezTo>
                  <a:cubicBezTo>
                    <a:pt x="0" y="17770"/>
                    <a:pt x="319" y="20662"/>
                    <a:pt x="607" y="22686"/>
                  </a:cubicBezTo>
                  <a:lnTo>
                    <a:pt x="19674" y="22686"/>
                  </a:lnTo>
                  <a:cubicBezTo>
                    <a:pt x="19658" y="22623"/>
                    <a:pt x="18999" y="20437"/>
                    <a:pt x="18487" y="17676"/>
                  </a:cubicBezTo>
                  <a:cubicBezTo>
                    <a:pt x="17435" y="17818"/>
                    <a:pt x="16384" y="17905"/>
                    <a:pt x="15354" y="17905"/>
                  </a:cubicBezTo>
                  <a:cubicBezTo>
                    <a:pt x="12677" y="17905"/>
                    <a:pt x="10109" y="17326"/>
                    <a:pt x="7865" y="15615"/>
                  </a:cubicBezTo>
                  <a:cubicBezTo>
                    <a:pt x="2803" y="11762"/>
                    <a:pt x="2699" y="5779"/>
                    <a:pt x="20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253;p57">
              <a:extLst>
                <a:ext uri="{FF2B5EF4-FFF2-40B4-BE49-F238E27FC236}">
                  <a16:creationId xmlns:a16="http://schemas.microsoft.com/office/drawing/2014/main" id="{46F3CED5-06B0-C7D5-0E7D-1AAC517B4FB5}"/>
                </a:ext>
              </a:extLst>
            </p:cNvPr>
            <p:cNvSpPr/>
            <p:nvPr/>
          </p:nvSpPr>
          <p:spPr>
            <a:xfrm>
              <a:off x="5697825" y="3499700"/>
              <a:ext cx="538575" cy="458025"/>
            </a:xfrm>
            <a:custGeom>
              <a:avLst/>
              <a:gdLst/>
              <a:ahLst/>
              <a:cxnLst/>
              <a:rect l="l" t="t" r="r" b="b"/>
              <a:pathLst>
                <a:path w="21543" h="18321" extrusionOk="0">
                  <a:moveTo>
                    <a:pt x="15086" y="0"/>
                  </a:moveTo>
                  <a:cubicBezTo>
                    <a:pt x="14386" y="0"/>
                    <a:pt x="13680" y="178"/>
                    <a:pt x="13049" y="560"/>
                  </a:cubicBezTo>
                  <a:cubicBezTo>
                    <a:pt x="9393" y="2771"/>
                    <a:pt x="4801" y="9261"/>
                    <a:pt x="2511" y="12321"/>
                  </a:cubicBezTo>
                  <a:cubicBezTo>
                    <a:pt x="1538" y="13622"/>
                    <a:pt x="1" y="16996"/>
                    <a:pt x="1632" y="17926"/>
                  </a:cubicBezTo>
                  <a:cubicBezTo>
                    <a:pt x="2110" y="18198"/>
                    <a:pt x="2635" y="18320"/>
                    <a:pt x="3193" y="18320"/>
                  </a:cubicBezTo>
                  <a:cubicBezTo>
                    <a:pt x="7257" y="18320"/>
                    <a:pt x="13116" y="11829"/>
                    <a:pt x="15972" y="9162"/>
                  </a:cubicBezTo>
                  <a:cubicBezTo>
                    <a:pt x="21542" y="3958"/>
                    <a:pt x="18387" y="0"/>
                    <a:pt x="15086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254;p57">
              <a:extLst>
                <a:ext uri="{FF2B5EF4-FFF2-40B4-BE49-F238E27FC236}">
                  <a16:creationId xmlns:a16="http://schemas.microsoft.com/office/drawing/2014/main" id="{C4B79FBB-107F-97E2-E178-62D62C9C7BD8}"/>
                </a:ext>
              </a:extLst>
            </p:cNvPr>
            <p:cNvSpPr/>
            <p:nvPr/>
          </p:nvSpPr>
          <p:spPr>
            <a:xfrm>
              <a:off x="5447475" y="3229500"/>
              <a:ext cx="161625" cy="294700"/>
            </a:xfrm>
            <a:custGeom>
              <a:avLst/>
              <a:gdLst/>
              <a:ahLst/>
              <a:cxnLst/>
              <a:rect l="l" t="t" r="r" b="b"/>
              <a:pathLst>
                <a:path w="6465" h="11788" extrusionOk="0">
                  <a:moveTo>
                    <a:pt x="3637" y="0"/>
                  </a:moveTo>
                  <a:cubicBezTo>
                    <a:pt x="3193" y="0"/>
                    <a:pt x="3138" y="399"/>
                    <a:pt x="3133" y="694"/>
                  </a:cubicBezTo>
                  <a:cubicBezTo>
                    <a:pt x="3133" y="1033"/>
                    <a:pt x="3687" y="4642"/>
                    <a:pt x="3687" y="4642"/>
                  </a:cubicBezTo>
                  <a:cubicBezTo>
                    <a:pt x="3687" y="4642"/>
                    <a:pt x="952" y="5652"/>
                    <a:pt x="476" y="6336"/>
                  </a:cubicBezTo>
                  <a:cubicBezTo>
                    <a:pt x="0" y="7021"/>
                    <a:pt x="575" y="9913"/>
                    <a:pt x="3416" y="11450"/>
                  </a:cubicBezTo>
                  <a:cubicBezTo>
                    <a:pt x="3855" y="11687"/>
                    <a:pt x="4231" y="11787"/>
                    <a:pt x="4554" y="11787"/>
                  </a:cubicBezTo>
                  <a:cubicBezTo>
                    <a:pt x="6318" y="11787"/>
                    <a:pt x="6464" y="8790"/>
                    <a:pt x="6464" y="8790"/>
                  </a:cubicBezTo>
                  <a:cubicBezTo>
                    <a:pt x="6464" y="8790"/>
                    <a:pt x="6453" y="7764"/>
                    <a:pt x="6139" y="6488"/>
                  </a:cubicBezTo>
                  <a:cubicBezTo>
                    <a:pt x="5470" y="3758"/>
                    <a:pt x="4325" y="140"/>
                    <a:pt x="3865" y="29"/>
                  </a:cubicBezTo>
                  <a:cubicBezTo>
                    <a:pt x="3779" y="9"/>
                    <a:pt x="3704" y="0"/>
                    <a:pt x="3637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255;p57">
              <a:extLst>
                <a:ext uri="{FF2B5EF4-FFF2-40B4-BE49-F238E27FC236}">
                  <a16:creationId xmlns:a16="http://schemas.microsoft.com/office/drawing/2014/main" id="{7ED885EC-EFC8-F078-3501-D6AE63B64EC5}"/>
                </a:ext>
              </a:extLst>
            </p:cNvPr>
            <p:cNvSpPr/>
            <p:nvPr/>
          </p:nvSpPr>
          <p:spPr>
            <a:xfrm>
              <a:off x="5503675" y="3446725"/>
              <a:ext cx="349250" cy="511750"/>
            </a:xfrm>
            <a:custGeom>
              <a:avLst/>
              <a:gdLst/>
              <a:ahLst/>
              <a:cxnLst/>
              <a:rect l="l" t="t" r="r" b="b"/>
              <a:pathLst>
                <a:path w="13970" h="20470" extrusionOk="0">
                  <a:moveTo>
                    <a:pt x="4279" y="0"/>
                  </a:moveTo>
                  <a:cubicBezTo>
                    <a:pt x="3729" y="1653"/>
                    <a:pt x="1883" y="3029"/>
                    <a:pt x="0" y="3196"/>
                  </a:cubicBezTo>
                  <a:cubicBezTo>
                    <a:pt x="0" y="3196"/>
                    <a:pt x="4362" y="18351"/>
                    <a:pt x="9696" y="20155"/>
                  </a:cubicBezTo>
                  <a:cubicBezTo>
                    <a:pt x="10229" y="20335"/>
                    <a:pt x="10750" y="20470"/>
                    <a:pt x="11230" y="20470"/>
                  </a:cubicBezTo>
                  <a:cubicBezTo>
                    <a:pt x="12456" y="20470"/>
                    <a:pt x="13424" y="19593"/>
                    <a:pt x="13687" y="16348"/>
                  </a:cubicBezTo>
                  <a:cubicBezTo>
                    <a:pt x="13969" y="12871"/>
                    <a:pt x="7171" y="3562"/>
                    <a:pt x="5549" y="1590"/>
                  </a:cubicBezTo>
                  <a:lnTo>
                    <a:pt x="4279" y="0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256;p57">
              <a:extLst>
                <a:ext uri="{FF2B5EF4-FFF2-40B4-BE49-F238E27FC236}">
                  <a16:creationId xmlns:a16="http://schemas.microsoft.com/office/drawing/2014/main" id="{8A1016E2-EA66-1C3D-19C1-FEC5C5A82856}"/>
                </a:ext>
              </a:extLst>
            </p:cNvPr>
            <p:cNvSpPr/>
            <p:nvPr/>
          </p:nvSpPr>
          <p:spPr>
            <a:xfrm>
              <a:off x="6126800" y="3027075"/>
              <a:ext cx="288675" cy="358525"/>
            </a:xfrm>
            <a:custGeom>
              <a:avLst/>
              <a:gdLst/>
              <a:ahLst/>
              <a:cxnLst/>
              <a:rect l="l" t="t" r="r" b="b"/>
              <a:pathLst>
                <a:path w="11547" h="14341" extrusionOk="0">
                  <a:moveTo>
                    <a:pt x="4161" y="0"/>
                  </a:moveTo>
                  <a:cubicBezTo>
                    <a:pt x="1596" y="0"/>
                    <a:pt x="549" y="1681"/>
                    <a:pt x="287" y="2296"/>
                  </a:cubicBezTo>
                  <a:cubicBezTo>
                    <a:pt x="0" y="2970"/>
                    <a:pt x="507" y="4293"/>
                    <a:pt x="1019" y="4968"/>
                  </a:cubicBezTo>
                  <a:cubicBezTo>
                    <a:pt x="1777" y="5961"/>
                    <a:pt x="2479" y="6485"/>
                    <a:pt x="3478" y="7138"/>
                  </a:cubicBezTo>
                  <a:cubicBezTo>
                    <a:pt x="3488" y="7530"/>
                    <a:pt x="3148" y="9036"/>
                    <a:pt x="3833" y="9748"/>
                  </a:cubicBezTo>
                  <a:cubicBezTo>
                    <a:pt x="3889" y="9805"/>
                    <a:pt x="3957" y="9830"/>
                    <a:pt x="4034" y="9830"/>
                  </a:cubicBezTo>
                  <a:cubicBezTo>
                    <a:pt x="4626" y="9830"/>
                    <a:pt x="5745" y="8323"/>
                    <a:pt x="5930" y="8147"/>
                  </a:cubicBezTo>
                  <a:lnTo>
                    <a:pt x="5930" y="8147"/>
                  </a:lnTo>
                  <a:cubicBezTo>
                    <a:pt x="6186" y="8859"/>
                    <a:pt x="5491" y="9743"/>
                    <a:pt x="5334" y="10433"/>
                  </a:cubicBezTo>
                  <a:cubicBezTo>
                    <a:pt x="5172" y="11114"/>
                    <a:pt x="5353" y="14340"/>
                    <a:pt x="6096" y="14340"/>
                  </a:cubicBezTo>
                  <a:cubicBezTo>
                    <a:pt x="6169" y="14340"/>
                    <a:pt x="6248" y="14308"/>
                    <a:pt x="6333" y="14240"/>
                  </a:cubicBezTo>
                  <a:cubicBezTo>
                    <a:pt x="6631" y="13994"/>
                    <a:pt x="8142" y="12237"/>
                    <a:pt x="8477" y="11845"/>
                  </a:cubicBezTo>
                  <a:cubicBezTo>
                    <a:pt x="10193" y="9795"/>
                    <a:pt x="11547" y="8205"/>
                    <a:pt x="11197" y="5485"/>
                  </a:cubicBezTo>
                  <a:cubicBezTo>
                    <a:pt x="10934" y="3462"/>
                    <a:pt x="9496" y="1595"/>
                    <a:pt x="7562" y="784"/>
                  </a:cubicBezTo>
                  <a:cubicBezTo>
                    <a:pt x="6208" y="219"/>
                    <a:pt x="5086" y="0"/>
                    <a:pt x="4161" y="0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257;p57">
              <a:extLst>
                <a:ext uri="{FF2B5EF4-FFF2-40B4-BE49-F238E27FC236}">
                  <a16:creationId xmlns:a16="http://schemas.microsoft.com/office/drawing/2014/main" id="{2B5597A9-2B15-B060-C6A6-E1BA270C34C4}"/>
                </a:ext>
              </a:extLst>
            </p:cNvPr>
            <p:cNvSpPr/>
            <p:nvPr/>
          </p:nvSpPr>
          <p:spPr>
            <a:xfrm>
              <a:off x="6219700" y="3225275"/>
              <a:ext cx="86875" cy="86100"/>
            </a:xfrm>
            <a:custGeom>
              <a:avLst/>
              <a:gdLst/>
              <a:ahLst/>
              <a:cxnLst/>
              <a:rect l="l" t="t" r="r" b="b"/>
              <a:pathLst>
                <a:path w="3475" h="3444" extrusionOk="0">
                  <a:moveTo>
                    <a:pt x="2193" y="0"/>
                  </a:moveTo>
                  <a:cubicBezTo>
                    <a:pt x="2046" y="0"/>
                    <a:pt x="1899" y="25"/>
                    <a:pt x="1764" y="73"/>
                  </a:cubicBezTo>
                  <a:cubicBezTo>
                    <a:pt x="1450" y="188"/>
                    <a:pt x="1210" y="403"/>
                    <a:pt x="1116" y="497"/>
                  </a:cubicBezTo>
                  <a:cubicBezTo>
                    <a:pt x="1090" y="523"/>
                    <a:pt x="1068" y="550"/>
                    <a:pt x="1053" y="586"/>
                  </a:cubicBezTo>
                  <a:lnTo>
                    <a:pt x="233" y="2526"/>
                  </a:lnTo>
                  <a:cubicBezTo>
                    <a:pt x="233" y="2526"/>
                    <a:pt x="0" y="3444"/>
                    <a:pt x="1122" y="3444"/>
                  </a:cubicBezTo>
                  <a:cubicBezTo>
                    <a:pt x="1155" y="3444"/>
                    <a:pt x="1190" y="3443"/>
                    <a:pt x="1225" y="3441"/>
                  </a:cubicBezTo>
                  <a:cubicBezTo>
                    <a:pt x="2465" y="3389"/>
                    <a:pt x="3474" y="1716"/>
                    <a:pt x="3156" y="649"/>
                  </a:cubicBezTo>
                  <a:cubicBezTo>
                    <a:pt x="3024" y="200"/>
                    <a:pt x="2610" y="0"/>
                    <a:pt x="2193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258;p57">
              <a:extLst>
                <a:ext uri="{FF2B5EF4-FFF2-40B4-BE49-F238E27FC236}">
                  <a16:creationId xmlns:a16="http://schemas.microsoft.com/office/drawing/2014/main" id="{61B377C5-AA59-BC57-024B-AAFAFFFA0ABE}"/>
                </a:ext>
              </a:extLst>
            </p:cNvPr>
            <p:cNvSpPr/>
            <p:nvPr/>
          </p:nvSpPr>
          <p:spPr>
            <a:xfrm>
              <a:off x="6233475" y="3238600"/>
              <a:ext cx="58575" cy="58850"/>
            </a:xfrm>
            <a:custGeom>
              <a:avLst/>
              <a:gdLst/>
              <a:ahLst/>
              <a:cxnLst/>
              <a:rect l="l" t="t" r="r" b="b"/>
              <a:pathLst>
                <a:path w="2343" h="2354" extrusionOk="0">
                  <a:moveTo>
                    <a:pt x="1574" y="0"/>
                  </a:moveTo>
                  <a:cubicBezTo>
                    <a:pt x="1444" y="0"/>
                    <a:pt x="1313" y="27"/>
                    <a:pt x="1193" y="68"/>
                  </a:cubicBezTo>
                  <a:cubicBezTo>
                    <a:pt x="920" y="167"/>
                    <a:pt x="727" y="382"/>
                    <a:pt x="727" y="382"/>
                  </a:cubicBezTo>
                  <a:lnTo>
                    <a:pt x="157" y="1726"/>
                  </a:lnTo>
                  <a:cubicBezTo>
                    <a:pt x="157" y="1726"/>
                    <a:pt x="0" y="2354"/>
                    <a:pt x="758" y="2354"/>
                  </a:cubicBezTo>
                  <a:cubicBezTo>
                    <a:pt x="785" y="2354"/>
                    <a:pt x="805" y="2354"/>
                    <a:pt x="831" y="2349"/>
                  </a:cubicBezTo>
                  <a:cubicBezTo>
                    <a:pt x="1668" y="2312"/>
                    <a:pt x="2342" y="1093"/>
                    <a:pt x="2123" y="367"/>
                  </a:cubicBezTo>
                  <a:cubicBezTo>
                    <a:pt x="2045" y="99"/>
                    <a:pt x="1820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4259;p57">
            <a:extLst>
              <a:ext uri="{FF2B5EF4-FFF2-40B4-BE49-F238E27FC236}">
                <a16:creationId xmlns:a16="http://schemas.microsoft.com/office/drawing/2014/main" id="{EDC14DCD-E2DE-5947-6DC5-21214B694ABB}"/>
              </a:ext>
            </a:extLst>
          </p:cNvPr>
          <p:cNvGrpSpPr/>
          <p:nvPr/>
        </p:nvGrpSpPr>
        <p:grpSpPr>
          <a:xfrm>
            <a:off x="4715742" y="2539390"/>
            <a:ext cx="1057913" cy="1302550"/>
            <a:chOff x="3643450" y="3004975"/>
            <a:chExt cx="1057913" cy="1302550"/>
          </a:xfrm>
        </p:grpSpPr>
        <p:sp>
          <p:nvSpPr>
            <p:cNvPr id="140" name="Google Shape;4260;p57">
              <a:extLst>
                <a:ext uri="{FF2B5EF4-FFF2-40B4-BE49-F238E27FC236}">
                  <a16:creationId xmlns:a16="http://schemas.microsoft.com/office/drawing/2014/main" id="{5388FCF6-5592-FD16-A581-C66F4A1FF584}"/>
                </a:ext>
              </a:extLst>
            </p:cNvPr>
            <p:cNvSpPr/>
            <p:nvPr/>
          </p:nvSpPr>
          <p:spPr>
            <a:xfrm>
              <a:off x="3822425" y="3431150"/>
              <a:ext cx="583500" cy="876375"/>
            </a:xfrm>
            <a:custGeom>
              <a:avLst/>
              <a:gdLst/>
              <a:ahLst/>
              <a:cxnLst/>
              <a:rect l="l" t="t" r="r" b="b"/>
              <a:pathLst>
                <a:path w="23340" h="35055" extrusionOk="0">
                  <a:moveTo>
                    <a:pt x="13592" y="0"/>
                  </a:moveTo>
                  <a:cubicBezTo>
                    <a:pt x="11017" y="0"/>
                    <a:pt x="6956" y="979"/>
                    <a:pt x="6956" y="979"/>
                  </a:cubicBezTo>
                  <a:cubicBezTo>
                    <a:pt x="6956" y="979"/>
                    <a:pt x="2196" y="2695"/>
                    <a:pt x="1182" y="4233"/>
                  </a:cubicBezTo>
                  <a:cubicBezTo>
                    <a:pt x="0" y="6026"/>
                    <a:pt x="2040" y="14482"/>
                    <a:pt x="1945" y="17933"/>
                  </a:cubicBezTo>
                  <a:cubicBezTo>
                    <a:pt x="1851" y="21385"/>
                    <a:pt x="1658" y="35055"/>
                    <a:pt x="1658" y="35055"/>
                  </a:cubicBezTo>
                  <a:lnTo>
                    <a:pt x="23340" y="35055"/>
                  </a:lnTo>
                  <a:cubicBezTo>
                    <a:pt x="22174" y="28246"/>
                    <a:pt x="22446" y="1534"/>
                    <a:pt x="19591" y="938"/>
                  </a:cubicBezTo>
                  <a:cubicBezTo>
                    <a:pt x="19591" y="938"/>
                    <a:pt x="16337" y="43"/>
                    <a:pt x="13770" y="2"/>
                  </a:cubicBezTo>
                  <a:cubicBezTo>
                    <a:pt x="13711" y="1"/>
                    <a:pt x="13652" y="0"/>
                    <a:pt x="13592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261;p57">
              <a:extLst>
                <a:ext uri="{FF2B5EF4-FFF2-40B4-BE49-F238E27FC236}">
                  <a16:creationId xmlns:a16="http://schemas.microsoft.com/office/drawing/2014/main" id="{B8CC26F2-4094-0C65-326C-805B07B36B0C}"/>
                </a:ext>
              </a:extLst>
            </p:cNvPr>
            <p:cNvSpPr/>
            <p:nvPr/>
          </p:nvSpPr>
          <p:spPr>
            <a:xfrm>
              <a:off x="3964150" y="3324875"/>
              <a:ext cx="224775" cy="183850"/>
            </a:xfrm>
            <a:custGeom>
              <a:avLst/>
              <a:gdLst/>
              <a:ahLst/>
              <a:cxnLst/>
              <a:rect l="l" t="t" r="r" b="b"/>
              <a:pathLst>
                <a:path w="8991" h="7354" extrusionOk="0">
                  <a:moveTo>
                    <a:pt x="0" y="1"/>
                  </a:moveTo>
                  <a:lnTo>
                    <a:pt x="0" y="1"/>
                  </a:lnTo>
                  <a:cubicBezTo>
                    <a:pt x="910" y="1156"/>
                    <a:pt x="1648" y="4064"/>
                    <a:pt x="1303" y="6302"/>
                  </a:cubicBezTo>
                  <a:cubicBezTo>
                    <a:pt x="1635" y="6791"/>
                    <a:pt x="3008" y="7353"/>
                    <a:pt x="4586" y="7353"/>
                  </a:cubicBezTo>
                  <a:cubicBezTo>
                    <a:pt x="6116" y="7353"/>
                    <a:pt x="7837" y="6826"/>
                    <a:pt x="8990" y="5194"/>
                  </a:cubicBezTo>
                  <a:cubicBezTo>
                    <a:pt x="7176" y="2674"/>
                    <a:pt x="7929" y="377"/>
                    <a:pt x="7929" y="377"/>
                  </a:cubicBezTo>
                  <a:lnTo>
                    <a:pt x="7929" y="377"/>
                  </a:lnTo>
                  <a:cubicBezTo>
                    <a:pt x="7929" y="377"/>
                    <a:pt x="7874" y="377"/>
                    <a:pt x="7772" y="377"/>
                  </a:cubicBezTo>
                  <a:cubicBezTo>
                    <a:pt x="6829" y="377"/>
                    <a:pt x="1871" y="36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262;p57">
              <a:extLst>
                <a:ext uri="{FF2B5EF4-FFF2-40B4-BE49-F238E27FC236}">
                  <a16:creationId xmlns:a16="http://schemas.microsoft.com/office/drawing/2014/main" id="{6B7FE259-5B29-B275-5BA5-75B09AC1F4FF}"/>
                </a:ext>
              </a:extLst>
            </p:cNvPr>
            <p:cNvSpPr/>
            <p:nvPr/>
          </p:nvSpPr>
          <p:spPr>
            <a:xfrm>
              <a:off x="4043500" y="3331925"/>
              <a:ext cx="131300" cy="99525"/>
            </a:xfrm>
            <a:custGeom>
              <a:avLst/>
              <a:gdLst/>
              <a:ahLst/>
              <a:cxnLst/>
              <a:rect l="l" t="t" r="r" b="b"/>
              <a:pathLst>
                <a:path w="5252" h="3981" extrusionOk="0">
                  <a:moveTo>
                    <a:pt x="0" y="1"/>
                  </a:moveTo>
                  <a:cubicBezTo>
                    <a:pt x="1914" y="85"/>
                    <a:pt x="3944" y="95"/>
                    <a:pt x="4566" y="95"/>
                  </a:cubicBezTo>
                  <a:lnTo>
                    <a:pt x="4571" y="95"/>
                  </a:lnTo>
                  <a:cubicBezTo>
                    <a:pt x="3959" y="95"/>
                    <a:pt x="1919" y="85"/>
                    <a:pt x="0" y="1"/>
                  </a:cubicBezTo>
                  <a:close/>
                  <a:moveTo>
                    <a:pt x="4755" y="95"/>
                  </a:moveTo>
                  <a:lnTo>
                    <a:pt x="4755" y="95"/>
                  </a:lnTo>
                  <a:cubicBezTo>
                    <a:pt x="4754" y="98"/>
                    <a:pt x="4180" y="1860"/>
                    <a:pt x="5245" y="3976"/>
                  </a:cubicBezTo>
                  <a:cubicBezTo>
                    <a:pt x="5247" y="3976"/>
                    <a:pt x="5248" y="3976"/>
                    <a:pt x="5249" y="3976"/>
                  </a:cubicBezTo>
                  <a:lnTo>
                    <a:pt x="5249" y="3976"/>
                  </a:lnTo>
                  <a:cubicBezTo>
                    <a:pt x="4187" y="1858"/>
                    <a:pt x="4754" y="98"/>
                    <a:pt x="4755" y="95"/>
                  </a:cubicBezTo>
                  <a:close/>
                  <a:moveTo>
                    <a:pt x="5249" y="3976"/>
                  </a:moveTo>
                  <a:cubicBezTo>
                    <a:pt x="5250" y="3978"/>
                    <a:pt x="5251" y="3979"/>
                    <a:pt x="5252" y="3981"/>
                  </a:cubicBezTo>
                  <a:cubicBezTo>
                    <a:pt x="5252" y="3977"/>
                    <a:pt x="5252" y="3976"/>
                    <a:pt x="5249" y="3976"/>
                  </a:cubicBezTo>
                  <a:close/>
                </a:path>
              </a:pathLst>
            </a:custGeom>
            <a:solidFill>
              <a:srgbClr val="FCCA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263;p57">
              <a:extLst>
                <a:ext uri="{FF2B5EF4-FFF2-40B4-BE49-F238E27FC236}">
                  <a16:creationId xmlns:a16="http://schemas.microsoft.com/office/drawing/2014/main" id="{5A125FB8-2009-BCDD-835A-42922543DF5A}"/>
                </a:ext>
              </a:extLst>
            </p:cNvPr>
            <p:cNvSpPr/>
            <p:nvPr/>
          </p:nvSpPr>
          <p:spPr>
            <a:xfrm>
              <a:off x="4174625" y="3431300"/>
              <a:ext cx="4100" cy="7350"/>
            </a:xfrm>
            <a:custGeom>
              <a:avLst/>
              <a:gdLst/>
              <a:ahLst/>
              <a:cxnLst/>
              <a:rect l="l" t="t" r="r" b="b"/>
              <a:pathLst>
                <a:path w="164" h="294" extrusionOk="0">
                  <a:moveTo>
                    <a:pt x="0" y="1"/>
                  </a:moveTo>
                  <a:cubicBezTo>
                    <a:pt x="48" y="100"/>
                    <a:pt x="101" y="194"/>
                    <a:pt x="157" y="293"/>
                  </a:cubicBezTo>
                  <a:lnTo>
                    <a:pt x="164" y="288"/>
                  </a:lnTo>
                  <a:cubicBezTo>
                    <a:pt x="106" y="194"/>
                    <a:pt x="53" y="100"/>
                    <a:pt x="7" y="6"/>
                  </a:cubicBezTo>
                  <a:cubicBezTo>
                    <a:pt x="7" y="1"/>
                    <a:pt x="7" y="1"/>
                    <a:pt x="0" y="1"/>
                  </a:cubicBezTo>
                  <a:close/>
                </a:path>
              </a:pathLst>
            </a:custGeom>
            <a:solidFill>
              <a:srgbClr val="F96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264;p57">
              <a:extLst>
                <a:ext uri="{FF2B5EF4-FFF2-40B4-BE49-F238E27FC236}">
                  <a16:creationId xmlns:a16="http://schemas.microsoft.com/office/drawing/2014/main" id="{5A59C8C5-94D6-A19B-4578-C23D148D24CA}"/>
                </a:ext>
              </a:extLst>
            </p:cNvPr>
            <p:cNvSpPr/>
            <p:nvPr/>
          </p:nvSpPr>
          <p:spPr>
            <a:xfrm>
              <a:off x="4043500" y="3331925"/>
              <a:ext cx="135075" cy="113400"/>
            </a:xfrm>
            <a:custGeom>
              <a:avLst/>
              <a:gdLst/>
              <a:ahLst/>
              <a:cxnLst/>
              <a:rect l="l" t="t" r="r" b="b"/>
              <a:pathLst>
                <a:path w="5403" h="4536" extrusionOk="0">
                  <a:moveTo>
                    <a:pt x="0" y="1"/>
                  </a:moveTo>
                  <a:cubicBezTo>
                    <a:pt x="5" y="1277"/>
                    <a:pt x="58" y="2711"/>
                    <a:pt x="1072" y="3604"/>
                  </a:cubicBezTo>
                  <a:cubicBezTo>
                    <a:pt x="1825" y="4268"/>
                    <a:pt x="2746" y="4536"/>
                    <a:pt x="3693" y="4536"/>
                  </a:cubicBezTo>
                  <a:cubicBezTo>
                    <a:pt x="4263" y="4536"/>
                    <a:pt x="4849" y="4436"/>
                    <a:pt x="5402" y="4268"/>
                  </a:cubicBezTo>
                  <a:cubicBezTo>
                    <a:pt x="5346" y="4169"/>
                    <a:pt x="5293" y="4075"/>
                    <a:pt x="5245" y="3976"/>
                  </a:cubicBezTo>
                  <a:cubicBezTo>
                    <a:pt x="4179" y="1858"/>
                    <a:pt x="4755" y="95"/>
                    <a:pt x="4755" y="95"/>
                  </a:cubicBezTo>
                  <a:lnTo>
                    <a:pt x="4566" y="95"/>
                  </a:lnTo>
                  <a:cubicBezTo>
                    <a:pt x="3944" y="95"/>
                    <a:pt x="1914" y="8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265;p57">
              <a:extLst>
                <a:ext uri="{FF2B5EF4-FFF2-40B4-BE49-F238E27FC236}">
                  <a16:creationId xmlns:a16="http://schemas.microsoft.com/office/drawing/2014/main" id="{119D20A0-8537-1553-20E3-C1E864C86ACD}"/>
                </a:ext>
              </a:extLst>
            </p:cNvPr>
            <p:cNvSpPr/>
            <p:nvPr/>
          </p:nvSpPr>
          <p:spPr>
            <a:xfrm>
              <a:off x="3875500" y="3275325"/>
              <a:ext cx="104775" cy="79875"/>
            </a:xfrm>
            <a:custGeom>
              <a:avLst/>
              <a:gdLst/>
              <a:ahLst/>
              <a:cxnLst/>
              <a:rect l="l" t="t" r="r" b="b"/>
              <a:pathLst>
                <a:path w="4191" h="3195" extrusionOk="0">
                  <a:moveTo>
                    <a:pt x="1225" y="1"/>
                  </a:moveTo>
                  <a:cubicBezTo>
                    <a:pt x="652" y="1"/>
                    <a:pt x="1" y="269"/>
                    <a:pt x="37" y="916"/>
                  </a:cubicBezTo>
                  <a:cubicBezTo>
                    <a:pt x="88" y="1953"/>
                    <a:pt x="1370" y="3195"/>
                    <a:pt x="2524" y="3195"/>
                  </a:cubicBezTo>
                  <a:cubicBezTo>
                    <a:pt x="2669" y="3195"/>
                    <a:pt x="2812" y="3175"/>
                    <a:pt x="2950" y="3133"/>
                  </a:cubicBezTo>
                  <a:cubicBezTo>
                    <a:pt x="4190" y="2757"/>
                    <a:pt x="3609" y="1878"/>
                    <a:pt x="3609" y="1878"/>
                  </a:cubicBezTo>
                  <a:lnTo>
                    <a:pt x="2082" y="210"/>
                  </a:lnTo>
                  <a:cubicBezTo>
                    <a:pt x="2082" y="210"/>
                    <a:pt x="1685" y="1"/>
                    <a:pt x="1241" y="1"/>
                  </a:cubicBezTo>
                  <a:cubicBezTo>
                    <a:pt x="1235" y="1"/>
                    <a:pt x="1230" y="1"/>
                    <a:pt x="1225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266;p57">
              <a:extLst>
                <a:ext uri="{FF2B5EF4-FFF2-40B4-BE49-F238E27FC236}">
                  <a16:creationId xmlns:a16="http://schemas.microsoft.com/office/drawing/2014/main" id="{5230C0EC-50E3-E029-62A6-592E3F25A2C7}"/>
                </a:ext>
              </a:extLst>
            </p:cNvPr>
            <p:cNvSpPr/>
            <p:nvPr/>
          </p:nvSpPr>
          <p:spPr>
            <a:xfrm>
              <a:off x="3890650" y="3288175"/>
              <a:ext cx="70925" cy="54150"/>
            </a:xfrm>
            <a:custGeom>
              <a:avLst/>
              <a:gdLst/>
              <a:ahLst/>
              <a:cxnLst/>
              <a:rect l="l" t="t" r="r" b="b"/>
              <a:pathLst>
                <a:path w="2837" h="2166" extrusionOk="0">
                  <a:moveTo>
                    <a:pt x="833" y="0"/>
                  </a:moveTo>
                  <a:cubicBezTo>
                    <a:pt x="440" y="0"/>
                    <a:pt x="1" y="177"/>
                    <a:pt x="22" y="621"/>
                  </a:cubicBezTo>
                  <a:cubicBezTo>
                    <a:pt x="59" y="1323"/>
                    <a:pt x="922" y="2165"/>
                    <a:pt x="1706" y="2165"/>
                  </a:cubicBezTo>
                  <a:cubicBezTo>
                    <a:pt x="1806" y="2165"/>
                    <a:pt x="1900" y="2149"/>
                    <a:pt x="1994" y="2122"/>
                  </a:cubicBezTo>
                  <a:cubicBezTo>
                    <a:pt x="2836" y="1866"/>
                    <a:pt x="2443" y="1270"/>
                    <a:pt x="2443" y="1270"/>
                  </a:cubicBezTo>
                  <a:lnTo>
                    <a:pt x="1408" y="146"/>
                  </a:lnTo>
                  <a:cubicBezTo>
                    <a:pt x="1408" y="146"/>
                    <a:pt x="1142" y="0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267;p57">
              <a:extLst>
                <a:ext uri="{FF2B5EF4-FFF2-40B4-BE49-F238E27FC236}">
                  <a16:creationId xmlns:a16="http://schemas.microsoft.com/office/drawing/2014/main" id="{DA5BE16B-09D7-C53A-4E28-40DC4F35725D}"/>
                </a:ext>
              </a:extLst>
            </p:cNvPr>
            <p:cNvSpPr/>
            <p:nvPr/>
          </p:nvSpPr>
          <p:spPr>
            <a:xfrm>
              <a:off x="3885175" y="3054050"/>
              <a:ext cx="317700" cy="349500"/>
            </a:xfrm>
            <a:custGeom>
              <a:avLst/>
              <a:gdLst/>
              <a:ahLst/>
              <a:cxnLst/>
              <a:rect l="l" t="t" r="r" b="b"/>
              <a:pathLst>
                <a:path w="12708" h="13980" extrusionOk="0">
                  <a:moveTo>
                    <a:pt x="5376" y="1"/>
                  </a:moveTo>
                  <a:cubicBezTo>
                    <a:pt x="2700" y="1"/>
                    <a:pt x="60" y="1703"/>
                    <a:pt x="32" y="4313"/>
                  </a:cubicBezTo>
                  <a:cubicBezTo>
                    <a:pt x="0" y="6645"/>
                    <a:pt x="529" y="8386"/>
                    <a:pt x="2527" y="10954"/>
                  </a:cubicBezTo>
                  <a:cubicBezTo>
                    <a:pt x="3531" y="12246"/>
                    <a:pt x="5466" y="13585"/>
                    <a:pt x="7374" y="13888"/>
                  </a:cubicBezTo>
                  <a:cubicBezTo>
                    <a:pt x="7744" y="13948"/>
                    <a:pt x="8112" y="13980"/>
                    <a:pt x="8469" y="13980"/>
                  </a:cubicBezTo>
                  <a:cubicBezTo>
                    <a:pt x="9520" y="13980"/>
                    <a:pt x="10484" y="13703"/>
                    <a:pt x="11170" y="13036"/>
                  </a:cubicBezTo>
                  <a:cubicBezTo>
                    <a:pt x="11993" y="12241"/>
                    <a:pt x="12708" y="10300"/>
                    <a:pt x="12369" y="8507"/>
                  </a:cubicBezTo>
                  <a:cubicBezTo>
                    <a:pt x="11809" y="5521"/>
                    <a:pt x="10742" y="3027"/>
                    <a:pt x="9256" y="1531"/>
                  </a:cubicBezTo>
                  <a:cubicBezTo>
                    <a:pt x="8203" y="472"/>
                    <a:pt x="6785" y="1"/>
                    <a:pt x="537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268;p57">
              <a:extLst>
                <a:ext uri="{FF2B5EF4-FFF2-40B4-BE49-F238E27FC236}">
                  <a16:creationId xmlns:a16="http://schemas.microsoft.com/office/drawing/2014/main" id="{B253BA20-45DD-EB6D-9851-A0EAFA44786B}"/>
                </a:ext>
              </a:extLst>
            </p:cNvPr>
            <p:cNvSpPr/>
            <p:nvPr/>
          </p:nvSpPr>
          <p:spPr>
            <a:xfrm>
              <a:off x="3851975" y="3004975"/>
              <a:ext cx="335625" cy="323225"/>
            </a:xfrm>
            <a:custGeom>
              <a:avLst/>
              <a:gdLst/>
              <a:ahLst/>
              <a:cxnLst/>
              <a:rect l="l" t="t" r="r" b="b"/>
              <a:pathLst>
                <a:path w="13425" h="12929" extrusionOk="0">
                  <a:moveTo>
                    <a:pt x="7460" y="0"/>
                  </a:moveTo>
                  <a:cubicBezTo>
                    <a:pt x="5879" y="0"/>
                    <a:pt x="4105" y="593"/>
                    <a:pt x="3562" y="2103"/>
                  </a:cubicBezTo>
                  <a:cubicBezTo>
                    <a:pt x="1767" y="2369"/>
                    <a:pt x="1057" y="3463"/>
                    <a:pt x="775" y="3892"/>
                  </a:cubicBezTo>
                  <a:cubicBezTo>
                    <a:pt x="0" y="5084"/>
                    <a:pt x="116" y="6998"/>
                    <a:pt x="591" y="8305"/>
                  </a:cubicBezTo>
                  <a:cubicBezTo>
                    <a:pt x="1146" y="9822"/>
                    <a:pt x="978" y="10815"/>
                    <a:pt x="2066" y="11082"/>
                  </a:cubicBezTo>
                  <a:cubicBezTo>
                    <a:pt x="2491" y="11186"/>
                    <a:pt x="3516" y="12929"/>
                    <a:pt x="3817" y="12929"/>
                  </a:cubicBezTo>
                  <a:cubicBezTo>
                    <a:pt x="3831" y="12929"/>
                    <a:pt x="3844" y="12925"/>
                    <a:pt x="3855" y="12917"/>
                  </a:cubicBezTo>
                  <a:cubicBezTo>
                    <a:pt x="4299" y="12588"/>
                    <a:pt x="3531" y="11432"/>
                    <a:pt x="3640" y="10653"/>
                  </a:cubicBezTo>
                  <a:lnTo>
                    <a:pt x="3640" y="10653"/>
                  </a:lnTo>
                  <a:cubicBezTo>
                    <a:pt x="3645" y="10653"/>
                    <a:pt x="3651" y="10653"/>
                    <a:pt x="3656" y="10653"/>
                  </a:cubicBezTo>
                  <a:cubicBezTo>
                    <a:pt x="4207" y="10653"/>
                    <a:pt x="5087" y="9590"/>
                    <a:pt x="5402" y="7363"/>
                  </a:cubicBezTo>
                  <a:cubicBezTo>
                    <a:pt x="5650" y="7439"/>
                    <a:pt x="5926" y="7473"/>
                    <a:pt x="6222" y="7473"/>
                  </a:cubicBezTo>
                  <a:cubicBezTo>
                    <a:pt x="8180" y="7473"/>
                    <a:pt x="10978" y="5987"/>
                    <a:pt x="11814" y="5282"/>
                  </a:cubicBezTo>
                  <a:cubicBezTo>
                    <a:pt x="12933" y="4331"/>
                    <a:pt x="13425" y="3547"/>
                    <a:pt x="13106" y="2787"/>
                  </a:cubicBezTo>
                  <a:cubicBezTo>
                    <a:pt x="12938" y="2386"/>
                    <a:pt x="11803" y="2239"/>
                    <a:pt x="11427" y="2103"/>
                  </a:cubicBezTo>
                  <a:cubicBezTo>
                    <a:pt x="11212" y="2029"/>
                    <a:pt x="10669" y="1010"/>
                    <a:pt x="9549" y="424"/>
                  </a:cubicBezTo>
                  <a:cubicBezTo>
                    <a:pt x="9032" y="156"/>
                    <a:pt x="8271" y="0"/>
                    <a:pt x="7460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269;p57">
              <a:extLst>
                <a:ext uri="{FF2B5EF4-FFF2-40B4-BE49-F238E27FC236}">
                  <a16:creationId xmlns:a16="http://schemas.microsoft.com/office/drawing/2014/main" id="{9E0C2106-C2CD-20FA-A530-F1E5CF39D9F2}"/>
                </a:ext>
              </a:extLst>
            </p:cNvPr>
            <p:cNvSpPr/>
            <p:nvPr/>
          </p:nvSpPr>
          <p:spPr>
            <a:xfrm>
              <a:off x="4027300" y="3696950"/>
              <a:ext cx="231825" cy="134125"/>
            </a:xfrm>
            <a:custGeom>
              <a:avLst/>
              <a:gdLst/>
              <a:ahLst/>
              <a:cxnLst/>
              <a:rect l="l" t="t" r="r" b="b"/>
              <a:pathLst>
                <a:path w="9273" h="5365" extrusionOk="0">
                  <a:moveTo>
                    <a:pt x="5193" y="1"/>
                  </a:moveTo>
                  <a:cubicBezTo>
                    <a:pt x="4046" y="1"/>
                    <a:pt x="653" y="1607"/>
                    <a:pt x="653" y="1607"/>
                  </a:cubicBezTo>
                  <a:cubicBezTo>
                    <a:pt x="653" y="1607"/>
                    <a:pt x="1" y="4148"/>
                    <a:pt x="2542" y="5167"/>
                  </a:cubicBezTo>
                  <a:cubicBezTo>
                    <a:pt x="2885" y="5305"/>
                    <a:pt x="3199" y="5364"/>
                    <a:pt x="3485" y="5364"/>
                  </a:cubicBezTo>
                  <a:cubicBezTo>
                    <a:pt x="5314" y="5364"/>
                    <a:pt x="6014" y="2940"/>
                    <a:pt x="6014" y="2940"/>
                  </a:cubicBezTo>
                  <a:cubicBezTo>
                    <a:pt x="6014" y="2940"/>
                    <a:pt x="7751" y="5322"/>
                    <a:pt x="8498" y="5322"/>
                  </a:cubicBezTo>
                  <a:cubicBezTo>
                    <a:pt x="8553" y="5322"/>
                    <a:pt x="8602" y="5310"/>
                    <a:pt x="8644" y="5283"/>
                  </a:cubicBezTo>
                  <a:cubicBezTo>
                    <a:pt x="9272" y="4891"/>
                    <a:pt x="6171" y="446"/>
                    <a:pt x="5465" y="53"/>
                  </a:cubicBezTo>
                  <a:cubicBezTo>
                    <a:pt x="5401" y="17"/>
                    <a:pt x="5309" y="1"/>
                    <a:pt x="5193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270;p57">
              <a:extLst>
                <a:ext uri="{FF2B5EF4-FFF2-40B4-BE49-F238E27FC236}">
                  <a16:creationId xmlns:a16="http://schemas.microsoft.com/office/drawing/2014/main" id="{6B4EBDB8-1577-4B49-2B97-33C7882C3A92}"/>
                </a:ext>
              </a:extLst>
            </p:cNvPr>
            <p:cNvSpPr/>
            <p:nvPr/>
          </p:nvSpPr>
          <p:spPr>
            <a:xfrm>
              <a:off x="3643450" y="3508725"/>
              <a:ext cx="373175" cy="555400"/>
            </a:xfrm>
            <a:custGeom>
              <a:avLst/>
              <a:gdLst/>
              <a:ahLst/>
              <a:cxnLst/>
              <a:rect l="l" t="t" r="r" b="b"/>
              <a:pathLst>
                <a:path w="14927" h="22216" extrusionOk="0">
                  <a:moveTo>
                    <a:pt x="10316" y="1"/>
                  </a:moveTo>
                  <a:cubicBezTo>
                    <a:pt x="8816" y="1"/>
                    <a:pt x="7164" y="1126"/>
                    <a:pt x="5863" y="4193"/>
                  </a:cubicBezTo>
                  <a:cubicBezTo>
                    <a:pt x="5863" y="4193"/>
                    <a:pt x="0" y="18651"/>
                    <a:pt x="3473" y="21204"/>
                  </a:cubicBezTo>
                  <a:cubicBezTo>
                    <a:pt x="4468" y="21935"/>
                    <a:pt x="5365" y="22216"/>
                    <a:pt x="6155" y="22216"/>
                  </a:cubicBezTo>
                  <a:cubicBezTo>
                    <a:pt x="7979" y="22216"/>
                    <a:pt x="9239" y="20721"/>
                    <a:pt x="9837" y="19802"/>
                  </a:cubicBezTo>
                  <a:cubicBezTo>
                    <a:pt x="11840" y="16701"/>
                    <a:pt x="13089" y="9636"/>
                    <a:pt x="14219" y="5661"/>
                  </a:cubicBezTo>
                  <a:cubicBezTo>
                    <a:pt x="14927" y="3174"/>
                    <a:pt x="12835" y="1"/>
                    <a:pt x="10316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271;p57">
              <a:extLst>
                <a:ext uri="{FF2B5EF4-FFF2-40B4-BE49-F238E27FC236}">
                  <a16:creationId xmlns:a16="http://schemas.microsoft.com/office/drawing/2014/main" id="{16497B3B-4591-71EB-E506-5B97218627DF}"/>
                </a:ext>
              </a:extLst>
            </p:cNvPr>
            <p:cNvSpPr/>
            <p:nvPr/>
          </p:nvSpPr>
          <p:spPr>
            <a:xfrm>
              <a:off x="4202863" y="3458075"/>
              <a:ext cx="498500" cy="562200"/>
            </a:xfrm>
            <a:custGeom>
              <a:avLst/>
              <a:gdLst/>
              <a:ahLst/>
              <a:cxnLst/>
              <a:rect l="l" t="t" r="r" b="b"/>
              <a:pathLst>
                <a:path w="19940" h="22488" extrusionOk="0">
                  <a:moveTo>
                    <a:pt x="4248" y="1"/>
                  </a:moveTo>
                  <a:cubicBezTo>
                    <a:pt x="1316" y="1"/>
                    <a:pt x="1" y="4544"/>
                    <a:pt x="1637" y="7336"/>
                  </a:cubicBezTo>
                  <a:cubicBezTo>
                    <a:pt x="3760" y="10961"/>
                    <a:pt x="10896" y="22487"/>
                    <a:pt x="15170" y="22487"/>
                  </a:cubicBezTo>
                  <a:cubicBezTo>
                    <a:pt x="15718" y="22487"/>
                    <a:pt x="16218" y="22298"/>
                    <a:pt x="16655" y="21879"/>
                  </a:cubicBezTo>
                  <a:cubicBezTo>
                    <a:pt x="19940" y="18726"/>
                    <a:pt x="9245" y="3571"/>
                    <a:pt x="9245" y="3571"/>
                  </a:cubicBezTo>
                  <a:cubicBezTo>
                    <a:pt x="7320" y="981"/>
                    <a:pt x="5610" y="1"/>
                    <a:pt x="4248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272;p57">
              <a:extLst>
                <a:ext uri="{FF2B5EF4-FFF2-40B4-BE49-F238E27FC236}">
                  <a16:creationId xmlns:a16="http://schemas.microsoft.com/office/drawing/2014/main" id="{51411255-2695-AEE4-B771-E53CE7FCFAE0}"/>
                </a:ext>
              </a:extLst>
            </p:cNvPr>
            <p:cNvSpPr/>
            <p:nvPr/>
          </p:nvSpPr>
          <p:spPr>
            <a:xfrm>
              <a:off x="3690900" y="3740900"/>
              <a:ext cx="418375" cy="344675"/>
            </a:xfrm>
            <a:custGeom>
              <a:avLst/>
              <a:gdLst/>
              <a:ahLst/>
              <a:cxnLst/>
              <a:rect l="l" t="t" r="r" b="b"/>
              <a:pathLst>
                <a:path w="16735" h="13787" extrusionOk="0">
                  <a:moveTo>
                    <a:pt x="14121" y="1"/>
                  </a:moveTo>
                  <a:lnTo>
                    <a:pt x="11406" y="1145"/>
                  </a:lnTo>
                  <a:cubicBezTo>
                    <a:pt x="9236" y="2323"/>
                    <a:pt x="2318" y="5313"/>
                    <a:pt x="1308" y="8535"/>
                  </a:cubicBezTo>
                  <a:cubicBezTo>
                    <a:pt x="1" y="12713"/>
                    <a:pt x="1930" y="13739"/>
                    <a:pt x="3860" y="13785"/>
                  </a:cubicBezTo>
                  <a:cubicBezTo>
                    <a:pt x="3904" y="13786"/>
                    <a:pt x="3947" y="13787"/>
                    <a:pt x="3991" y="13787"/>
                  </a:cubicBezTo>
                  <a:cubicBezTo>
                    <a:pt x="6368" y="13787"/>
                    <a:pt x="8478" y="12233"/>
                    <a:pt x="11354" y="9183"/>
                  </a:cubicBezTo>
                  <a:cubicBezTo>
                    <a:pt x="14319" y="6035"/>
                    <a:pt x="16735" y="3604"/>
                    <a:pt x="16735" y="3604"/>
                  </a:cubicBezTo>
                  <a:cubicBezTo>
                    <a:pt x="15108" y="2772"/>
                    <a:pt x="14015" y="1679"/>
                    <a:pt x="1412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273;p57">
              <a:extLst>
                <a:ext uri="{FF2B5EF4-FFF2-40B4-BE49-F238E27FC236}">
                  <a16:creationId xmlns:a16="http://schemas.microsoft.com/office/drawing/2014/main" id="{8EFEC4AA-0FEB-9033-5FE4-917DEB17B01F}"/>
                </a:ext>
              </a:extLst>
            </p:cNvPr>
            <p:cNvSpPr/>
            <p:nvPr/>
          </p:nvSpPr>
          <p:spPr>
            <a:xfrm>
              <a:off x="4236100" y="3871513"/>
              <a:ext cx="415775" cy="254400"/>
            </a:xfrm>
            <a:custGeom>
              <a:avLst/>
              <a:gdLst/>
              <a:ahLst/>
              <a:cxnLst/>
              <a:rect l="l" t="t" r="r" b="b"/>
              <a:pathLst>
                <a:path w="16631" h="10176" extrusionOk="0">
                  <a:moveTo>
                    <a:pt x="12223" y="1"/>
                  </a:moveTo>
                  <a:cubicBezTo>
                    <a:pt x="9024" y="1"/>
                    <a:pt x="4063" y="4290"/>
                    <a:pt x="1840" y="5160"/>
                  </a:cubicBezTo>
                  <a:lnTo>
                    <a:pt x="0" y="5856"/>
                  </a:lnTo>
                  <a:cubicBezTo>
                    <a:pt x="1355" y="6855"/>
                    <a:pt x="1485" y="8397"/>
                    <a:pt x="1077" y="10176"/>
                  </a:cubicBezTo>
                  <a:cubicBezTo>
                    <a:pt x="1077" y="10176"/>
                    <a:pt x="2468" y="10082"/>
                    <a:pt x="7143" y="9323"/>
                  </a:cubicBezTo>
                  <a:cubicBezTo>
                    <a:pt x="11359" y="8638"/>
                    <a:pt x="14376" y="7702"/>
                    <a:pt x="15390" y="5856"/>
                  </a:cubicBezTo>
                  <a:cubicBezTo>
                    <a:pt x="16316" y="4168"/>
                    <a:pt x="16630" y="402"/>
                    <a:pt x="12530" y="15"/>
                  </a:cubicBezTo>
                  <a:cubicBezTo>
                    <a:pt x="12429" y="5"/>
                    <a:pt x="12327" y="1"/>
                    <a:pt x="12223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274;p57">
              <a:extLst>
                <a:ext uri="{FF2B5EF4-FFF2-40B4-BE49-F238E27FC236}">
                  <a16:creationId xmlns:a16="http://schemas.microsoft.com/office/drawing/2014/main" id="{383B6E7E-30CC-DC2B-4F11-6ADD4BD9E139}"/>
                </a:ext>
              </a:extLst>
            </p:cNvPr>
            <p:cNvSpPr/>
            <p:nvPr/>
          </p:nvSpPr>
          <p:spPr>
            <a:xfrm>
              <a:off x="4089450" y="3882600"/>
              <a:ext cx="188850" cy="232225"/>
            </a:xfrm>
            <a:custGeom>
              <a:avLst/>
              <a:gdLst/>
              <a:ahLst/>
              <a:cxnLst/>
              <a:rect l="l" t="t" r="r" b="b"/>
              <a:pathLst>
                <a:path w="7554" h="9289" extrusionOk="0">
                  <a:moveTo>
                    <a:pt x="6847" y="0"/>
                  </a:moveTo>
                  <a:cubicBezTo>
                    <a:pt x="6841" y="0"/>
                    <a:pt x="6834" y="0"/>
                    <a:pt x="6827" y="1"/>
                  </a:cubicBezTo>
                  <a:lnTo>
                    <a:pt x="2697" y="157"/>
                  </a:lnTo>
                  <a:cubicBezTo>
                    <a:pt x="2435" y="169"/>
                    <a:pt x="2215" y="367"/>
                    <a:pt x="2142" y="649"/>
                  </a:cubicBezTo>
                  <a:lnTo>
                    <a:pt x="119" y="8378"/>
                  </a:lnTo>
                  <a:cubicBezTo>
                    <a:pt x="1" y="8831"/>
                    <a:pt x="302" y="9289"/>
                    <a:pt x="709" y="9289"/>
                  </a:cubicBezTo>
                  <a:cubicBezTo>
                    <a:pt x="716" y="9289"/>
                    <a:pt x="723" y="9288"/>
                    <a:pt x="730" y="9288"/>
                  </a:cubicBezTo>
                  <a:lnTo>
                    <a:pt x="4862" y="9131"/>
                  </a:lnTo>
                  <a:cubicBezTo>
                    <a:pt x="5118" y="9121"/>
                    <a:pt x="5343" y="8923"/>
                    <a:pt x="5415" y="8641"/>
                  </a:cubicBezTo>
                  <a:lnTo>
                    <a:pt x="7435" y="910"/>
                  </a:lnTo>
                  <a:cubicBezTo>
                    <a:pt x="7553" y="458"/>
                    <a:pt x="7256" y="0"/>
                    <a:pt x="6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275;p57">
              <a:extLst>
                <a:ext uri="{FF2B5EF4-FFF2-40B4-BE49-F238E27FC236}">
                  <a16:creationId xmlns:a16="http://schemas.microsoft.com/office/drawing/2014/main" id="{226F009B-4D99-5F41-8DB7-558710DB1D5E}"/>
                </a:ext>
              </a:extLst>
            </p:cNvPr>
            <p:cNvSpPr/>
            <p:nvPr/>
          </p:nvSpPr>
          <p:spPr>
            <a:xfrm>
              <a:off x="4120000" y="3987000"/>
              <a:ext cx="188000" cy="138925"/>
            </a:xfrm>
            <a:custGeom>
              <a:avLst/>
              <a:gdLst/>
              <a:ahLst/>
              <a:cxnLst/>
              <a:rect l="l" t="t" r="r" b="b"/>
              <a:pathLst>
                <a:path w="7520" h="5557" extrusionOk="0">
                  <a:moveTo>
                    <a:pt x="2911" y="0"/>
                  </a:moveTo>
                  <a:cubicBezTo>
                    <a:pt x="2741" y="0"/>
                    <a:pt x="2608" y="46"/>
                    <a:pt x="2605" y="273"/>
                  </a:cubicBezTo>
                  <a:cubicBezTo>
                    <a:pt x="2593" y="780"/>
                    <a:pt x="3394" y="911"/>
                    <a:pt x="3776" y="1000"/>
                  </a:cubicBezTo>
                  <a:cubicBezTo>
                    <a:pt x="3974" y="1046"/>
                    <a:pt x="4398" y="1135"/>
                    <a:pt x="4466" y="1365"/>
                  </a:cubicBezTo>
                  <a:cubicBezTo>
                    <a:pt x="4524" y="1570"/>
                    <a:pt x="4330" y="1596"/>
                    <a:pt x="4200" y="1611"/>
                  </a:cubicBezTo>
                  <a:cubicBezTo>
                    <a:pt x="4127" y="1620"/>
                    <a:pt x="4054" y="1624"/>
                    <a:pt x="3981" y="1624"/>
                  </a:cubicBezTo>
                  <a:cubicBezTo>
                    <a:pt x="3576" y="1624"/>
                    <a:pt x="3170" y="1506"/>
                    <a:pt x="2771" y="1476"/>
                  </a:cubicBezTo>
                  <a:cubicBezTo>
                    <a:pt x="2557" y="1461"/>
                    <a:pt x="2334" y="1452"/>
                    <a:pt x="2110" y="1452"/>
                  </a:cubicBezTo>
                  <a:cubicBezTo>
                    <a:pt x="1618" y="1452"/>
                    <a:pt x="1115" y="1492"/>
                    <a:pt x="659" y="1585"/>
                  </a:cubicBezTo>
                  <a:cubicBezTo>
                    <a:pt x="512" y="1611"/>
                    <a:pt x="20" y="1773"/>
                    <a:pt x="15" y="2359"/>
                  </a:cubicBezTo>
                  <a:cubicBezTo>
                    <a:pt x="0" y="3243"/>
                    <a:pt x="623" y="3897"/>
                    <a:pt x="1282" y="4399"/>
                  </a:cubicBezTo>
                  <a:cubicBezTo>
                    <a:pt x="2356" y="5219"/>
                    <a:pt x="3852" y="5557"/>
                    <a:pt x="4889" y="5557"/>
                  </a:cubicBezTo>
                  <a:cubicBezTo>
                    <a:pt x="5411" y="5557"/>
                    <a:pt x="5816" y="5471"/>
                    <a:pt x="5993" y="5319"/>
                  </a:cubicBezTo>
                  <a:cubicBezTo>
                    <a:pt x="6793" y="4640"/>
                    <a:pt x="7519" y="2516"/>
                    <a:pt x="6208" y="889"/>
                  </a:cubicBezTo>
                  <a:cubicBezTo>
                    <a:pt x="5685" y="242"/>
                    <a:pt x="5088" y="54"/>
                    <a:pt x="4330" y="22"/>
                  </a:cubicBezTo>
                  <a:cubicBezTo>
                    <a:pt x="4214" y="18"/>
                    <a:pt x="4097" y="17"/>
                    <a:pt x="3980" y="17"/>
                  </a:cubicBezTo>
                  <a:cubicBezTo>
                    <a:pt x="3747" y="17"/>
                    <a:pt x="3514" y="22"/>
                    <a:pt x="3284" y="22"/>
                  </a:cubicBezTo>
                  <a:cubicBezTo>
                    <a:pt x="3162" y="22"/>
                    <a:pt x="3028" y="0"/>
                    <a:pt x="2911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NAMEN APLIKACIJE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2234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sz="1200" dirty="0">
                <a:solidFill>
                  <a:schemeClr val="dk2"/>
                </a:solidFill>
              </a:rPr>
              <a:t>Digitalizacija </a:t>
            </a:r>
            <a:r>
              <a:rPr lang="hr-HR" sz="1200" dirty="0" err="1">
                <a:solidFill>
                  <a:schemeClr val="dk2"/>
                </a:solidFill>
              </a:rPr>
              <a:t>soglasja</a:t>
            </a:r>
            <a:r>
              <a:rPr lang="hr-HR" sz="1200" dirty="0"/>
              <a:t> za </a:t>
            </a:r>
            <a:r>
              <a:rPr lang="hr-HR" sz="1200" dirty="0" err="1"/>
              <a:t>obdelavo</a:t>
            </a:r>
            <a:r>
              <a:rPr lang="hr-HR" sz="1200" dirty="0"/>
              <a:t> </a:t>
            </a:r>
            <a:r>
              <a:rPr lang="hr-HR" sz="1200" dirty="0" err="1"/>
              <a:t>osebnih</a:t>
            </a:r>
            <a:r>
              <a:rPr lang="hr-HR" sz="1200" dirty="0"/>
              <a:t> </a:t>
            </a:r>
            <a:r>
              <a:rPr lang="hr-HR" sz="1200" dirty="0" err="1"/>
              <a:t>podatkov</a:t>
            </a:r>
            <a:endParaRPr lang="hr-HR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sz="1200" dirty="0" err="1">
                <a:solidFill>
                  <a:schemeClr val="dk2"/>
                </a:solidFill>
              </a:rPr>
              <a:t>Lažja</a:t>
            </a:r>
            <a:r>
              <a:rPr lang="hr-HR" sz="1200" dirty="0">
                <a:solidFill>
                  <a:schemeClr val="dk2"/>
                </a:solidFill>
              </a:rPr>
              <a:t> </a:t>
            </a:r>
            <a:r>
              <a:rPr lang="hr-HR" sz="1200" dirty="0" err="1">
                <a:solidFill>
                  <a:schemeClr val="dk2"/>
                </a:solidFill>
              </a:rPr>
              <a:t>in</a:t>
            </a:r>
            <a:r>
              <a:rPr lang="hr-HR" sz="1200" dirty="0">
                <a:solidFill>
                  <a:schemeClr val="dk2"/>
                </a:solidFill>
              </a:rPr>
              <a:t> </a:t>
            </a:r>
            <a:r>
              <a:rPr lang="hr-HR" sz="1200" dirty="0" err="1">
                <a:solidFill>
                  <a:schemeClr val="dk2"/>
                </a:solidFill>
              </a:rPr>
              <a:t>hitrejša</a:t>
            </a:r>
            <a:r>
              <a:rPr lang="hr-HR" sz="1200" dirty="0">
                <a:solidFill>
                  <a:schemeClr val="dk2"/>
                </a:solidFill>
              </a:rPr>
              <a:t> </a:t>
            </a:r>
            <a:r>
              <a:rPr lang="hr-HR" sz="1200" dirty="0" err="1">
                <a:solidFill>
                  <a:schemeClr val="dk2"/>
                </a:solidFill>
              </a:rPr>
              <a:t>izbira</a:t>
            </a:r>
            <a:r>
              <a:rPr lang="hr-HR" sz="1200" dirty="0">
                <a:solidFill>
                  <a:schemeClr val="dk2"/>
                </a:solidFill>
              </a:rPr>
              <a:t> </a:t>
            </a:r>
            <a:r>
              <a:rPr lang="hr-HR" sz="1200" dirty="0" err="1">
                <a:solidFill>
                  <a:schemeClr val="dk2"/>
                </a:solidFill>
              </a:rPr>
              <a:t>privolitev</a:t>
            </a:r>
            <a:endParaRPr lang="hr-HR" sz="1200" dirty="0">
              <a:solidFill>
                <a:schemeClr val="dk2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profesorjem</a:t>
            </a:r>
            <a:r>
              <a:rPr lang="en-GB" sz="1200" dirty="0"/>
              <a:t> </a:t>
            </a:r>
            <a:r>
              <a:rPr lang="en-GB" sz="1200" dirty="0" err="1"/>
              <a:t>omogoča</a:t>
            </a:r>
            <a:r>
              <a:rPr lang="en-GB" sz="1200" dirty="0"/>
              <a:t> </a:t>
            </a:r>
            <a:r>
              <a:rPr lang="en-GB" sz="1200" dirty="0" err="1"/>
              <a:t>lažjo</a:t>
            </a:r>
            <a:r>
              <a:rPr lang="en-GB" sz="1200" dirty="0"/>
              <a:t> </a:t>
            </a:r>
            <a:r>
              <a:rPr lang="en-GB" sz="1200" dirty="0" err="1"/>
              <a:t>evidenco</a:t>
            </a:r>
            <a:r>
              <a:rPr lang="en-GB" sz="1200" dirty="0"/>
              <a:t> </a:t>
            </a:r>
            <a:r>
              <a:rPr lang="en-GB" sz="1200" dirty="0" err="1"/>
              <a:t>soglasji</a:t>
            </a:r>
            <a:r>
              <a:rPr lang="en-GB" sz="1200" dirty="0"/>
              <a:t>.</a:t>
            </a:r>
          </a:p>
          <a:p>
            <a:pPr marL="0" lvl="0" indent="0"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F69185D-EB48-AD79-4217-51583BE1B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176" y="1985830"/>
            <a:ext cx="1825223" cy="2559875"/>
          </a:xfrm>
          <a:prstGeom prst="rect">
            <a:avLst/>
          </a:prstGeom>
        </p:spPr>
      </p:pic>
      <p:cxnSp>
        <p:nvCxnSpPr>
          <p:cNvPr id="31" name="Google Shape;1442;p49">
            <a:extLst>
              <a:ext uri="{FF2B5EF4-FFF2-40B4-BE49-F238E27FC236}">
                <a16:creationId xmlns:a16="http://schemas.microsoft.com/office/drawing/2014/main" id="{2E68931C-8FE7-59EC-6E95-49EDC45A9922}"/>
              </a:ext>
            </a:extLst>
          </p:cNvPr>
          <p:cNvCxnSpPr/>
          <p:nvPr/>
        </p:nvCxnSpPr>
        <p:spPr>
          <a:xfrm>
            <a:off x="3721834" y="3218272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460B6FC-7216-DBB0-CB34-B6F5C5CEE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268" y="2261128"/>
            <a:ext cx="3237131" cy="1840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42"/>
          <p:cNvGrpSpPr/>
          <p:nvPr/>
        </p:nvGrpSpPr>
        <p:grpSpPr>
          <a:xfrm>
            <a:off x="1214396" y="1734800"/>
            <a:ext cx="737100" cy="737100"/>
            <a:chOff x="991075" y="1881675"/>
            <a:chExt cx="737100" cy="737100"/>
          </a:xfrm>
        </p:grpSpPr>
        <p:sp>
          <p:nvSpPr>
            <p:cNvPr id="977" name="Google Shape;97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978" name="Google Shape;97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982" name="Google Shape;982;p42"/>
          <p:cNvGrpSpPr/>
          <p:nvPr/>
        </p:nvGrpSpPr>
        <p:grpSpPr>
          <a:xfrm>
            <a:off x="4732996" y="1734800"/>
            <a:ext cx="737100" cy="737100"/>
            <a:chOff x="991075" y="1881675"/>
            <a:chExt cx="737100" cy="737100"/>
          </a:xfrm>
        </p:grpSpPr>
        <p:sp>
          <p:nvSpPr>
            <p:cNvPr id="983" name="Google Shape;98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2"/>
          <p:cNvGrpSpPr/>
          <p:nvPr/>
        </p:nvGrpSpPr>
        <p:grpSpPr>
          <a:xfrm>
            <a:off x="1220787" y="3317381"/>
            <a:ext cx="737100" cy="737100"/>
            <a:chOff x="991075" y="1881675"/>
            <a:chExt cx="737100" cy="737100"/>
          </a:xfrm>
        </p:grpSpPr>
        <p:sp>
          <p:nvSpPr>
            <p:cNvPr id="986" name="Google Shape;986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4" name="Google Shape;1004;p42"/>
          <p:cNvSpPr txBox="1">
            <a:spLocks noGrp="1"/>
          </p:cNvSpPr>
          <p:nvPr>
            <p:ph type="subTitle" idx="5"/>
          </p:nvPr>
        </p:nvSpPr>
        <p:spPr>
          <a:xfrm>
            <a:off x="2027700" y="3518852"/>
            <a:ext cx="2500500" cy="851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CSS </a:t>
            </a:r>
            <a:r>
              <a:rPr lang="hr-HR" dirty="0" err="1"/>
              <a:t>framework</a:t>
            </a:r>
            <a:r>
              <a:rPr lang="hr-HR" dirty="0"/>
              <a:t> „okvir”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sz="1100" dirty="0">
                <a:solidFill>
                  <a:schemeClr val="bg2">
                    <a:lumMod val="90000"/>
                  </a:schemeClr>
                </a:solidFill>
              </a:rPr>
              <a:t>Izgled aplikacije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5" name="Google Shape;1005;p42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/</a:t>
            </a:r>
            <a:r>
              <a:rPr lang="en-GB" dirty="0"/>
              <a:t>Laravel</a:t>
            </a:r>
            <a:endParaRPr dirty="0"/>
          </a:p>
        </p:txBody>
      </p:sp>
      <p:sp>
        <p:nvSpPr>
          <p:cNvPr id="1006" name="Google Shape;1006;p42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1038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hr-HR" dirty="0"/>
              <a:t>PHP </a:t>
            </a:r>
            <a:r>
              <a:rPr lang="hr-HR" dirty="0" err="1"/>
              <a:t>framework</a:t>
            </a:r>
            <a:r>
              <a:rPr lang="hr-HR" dirty="0"/>
              <a:t> „okvir”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100" dirty="0">
                <a:solidFill>
                  <a:schemeClr val="bg2">
                    <a:lumMod val="90000"/>
                  </a:schemeClr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100" dirty="0" err="1">
                <a:solidFill>
                  <a:schemeClr val="bg2">
                    <a:lumMod val="90000"/>
                  </a:schemeClr>
                </a:solidFill>
              </a:rPr>
              <a:t>Avtentikacija</a:t>
            </a:r>
            <a:r>
              <a:rPr lang="hr-HR" sz="1100" dirty="0">
                <a:solidFill>
                  <a:schemeClr val="bg2">
                    <a:lumMod val="90000"/>
                  </a:schemeClr>
                </a:solidFill>
              </a:rPr>
              <a:t> uporabnikov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100" dirty="0" err="1">
                <a:solidFill>
                  <a:schemeClr val="bg2">
                    <a:lumMod val="90000"/>
                  </a:schemeClr>
                </a:solidFill>
              </a:rPr>
              <a:t>Ogrodje</a:t>
            </a:r>
            <a:r>
              <a:rPr lang="hr-HR" sz="1100" dirty="0">
                <a:solidFill>
                  <a:schemeClr val="bg2">
                    <a:lumMod val="90000"/>
                  </a:schemeClr>
                </a:solidFill>
              </a:rPr>
              <a:t> aplikacije</a:t>
            </a:r>
          </a:p>
        </p:txBody>
      </p:sp>
      <p:sp>
        <p:nvSpPr>
          <p:cNvPr id="1007" name="Google Shape;1007;p42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</a:t>
            </a:r>
            <a:r>
              <a:rPr lang="en-GB" dirty="0" err="1"/>
              <a:t>Vue.js</a:t>
            </a:r>
            <a:endParaRPr dirty="0"/>
          </a:p>
        </p:txBody>
      </p:sp>
      <p:sp>
        <p:nvSpPr>
          <p:cNvPr id="1008" name="Google Shape;1008;p42"/>
          <p:cNvSpPr txBox="1">
            <a:spLocks noGrp="1"/>
          </p:cNvSpPr>
          <p:nvPr>
            <p:ph type="subTitle" idx="3"/>
          </p:nvPr>
        </p:nvSpPr>
        <p:spPr>
          <a:xfrm>
            <a:off x="5546299" y="2044175"/>
            <a:ext cx="2730099" cy="1152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JavaScript framework „</a:t>
            </a:r>
            <a:r>
              <a:rPr lang="en-GB" dirty="0" err="1"/>
              <a:t>okvir</a:t>
            </a:r>
            <a:r>
              <a:rPr lang="en-GB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bg2">
                    <a:lumMod val="90000"/>
                  </a:schemeClr>
                </a:solidFill>
              </a:rPr>
              <a:t>Uporabniški</a:t>
            </a:r>
            <a:r>
              <a:rPr lang="en-GB" sz="11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GB" sz="1100" dirty="0" err="1">
                <a:solidFill>
                  <a:schemeClr val="bg2">
                    <a:lumMod val="90000"/>
                  </a:schemeClr>
                </a:solidFill>
              </a:rPr>
              <a:t>vmesnik</a:t>
            </a:r>
            <a:endParaRPr lang="en-GB" sz="11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bg2">
                    <a:lumMod val="90000"/>
                  </a:schemeClr>
                </a:solidFill>
              </a:rPr>
              <a:t>Nemoteno</a:t>
            </a:r>
            <a:r>
              <a:rPr lang="en-GB" sz="11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GB" sz="1100" dirty="0" err="1">
                <a:solidFill>
                  <a:schemeClr val="bg2">
                    <a:lumMod val="90000"/>
                  </a:schemeClr>
                </a:solidFill>
              </a:rPr>
              <a:t>delovanje</a:t>
            </a:r>
            <a:r>
              <a:rPr lang="en-GB" sz="11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GB" sz="1100" dirty="0" err="1">
                <a:solidFill>
                  <a:schemeClr val="bg2">
                    <a:lumMod val="90000"/>
                  </a:schemeClr>
                </a:solidFill>
              </a:rPr>
              <a:t>aplikacije</a:t>
            </a:r>
            <a:endParaRPr lang="en-GB" sz="11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/>
            <a:endParaRPr dirty="0"/>
          </a:p>
        </p:txBody>
      </p:sp>
      <p:sp>
        <p:nvSpPr>
          <p:cNvPr id="1009" name="Google Shape;1009;p42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/</a:t>
            </a:r>
            <a:r>
              <a:rPr lang="en-GB" dirty="0"/>
              <a:t>Tailwind CSS</a:t>
            </a:r>
            <a:endParaRPr dirty="0"/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/UPORABLJENA ORODJA</a:t>
            </a:r>
            <a:endParaRPr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3A121315-6500-6682-19E1-739D55B1E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72" y="1888068"/>
            <a:ext cx="421598" cy="43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65CF84B-6751-0EF3-13BC-B08C5405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098" y="1954316"/>
            <a:ext cx="429603" cy="37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81F042-2720-5743-53C4-67112126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78" y="3426347"/>
            <a:ext cx="518317" cy="5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19999" y="4754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DELOVANJE APLIKACIJE</a:t>
            </a:r>
            <a:endParaRPr dirty="0"/>
          </a:p>
        </p:txBody>
      </p:sp>
      <p:sp>
        <p:nvSpPr>
          <p:cNvPr id="542" name="Google Shape;542;p34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58" name="Google Shape;558;p34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3" name="Google Shape;563;p3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ACFA00F-5524-EEF3-3737-C01591F31DE2}"/>
              </a:ext>
            </a:extLst>
          </p:cNvPr>
          <p:cNvSpPr txBox="1"/>
          <p:nvPr/>
        </p:nvSpPr>
        <p:spPr>
          <a:xfrm>
            <a:off x="6356696" y="244036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solidFill>
                  <a:schemeClr val="bg1"/>
                </a:solidFill>
              </a:rPr>
              <a:t>HOME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C7318B3-F57D-98F6-A3C5-A4636067D6E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rot="5400000">
            <a:off x="3318315" y="1007451"/>
            <a:ext cx="582903" cy="1924467"/>
          </a:xfrm>
          <a:prstGeom prst="bentConnector3">
            <a:avLst>
              <a:gd name="adj1" fmla="val 4419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CA8CB2-FE28-57E5-3C7A-92CB4D8459E6}"/>
              </a:ext>
            </a:extLst>
          </p:cNvPr>
          <p:cNvSpPr txBox="1"/>
          <p:nvPr/>
        </p:nvSpPr>
        <p:spPr>
          <a:xfrm>
            <a:off x="4104563" y="1370456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solidFill>
                  <a:schemeClr val="bg1"/>
                </a:solidFill>
              </a:rPr>
              <a:t>PRIJAVA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3117CA-620C-B460-0B0C-7E0EA2865790}"/>
              </a:ext>
            </a:extLst>
          </p:cNvPr>
          <p:cNvSpPr txBox="1"/>
          <p:nvPr/>
        </p:nvSpPr>
        <p:spPr>
          <a:xfrm>
            <a:off x="1985331" y="226113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F62FE9-6927-8910-05CF-6BC2F1F6DA03}"/>
              </a:ext>
            </a:extLst>
          </p:cNvPr>
          <p:cNvSpPr txBox="1"/>
          <p:nvPr/>
        </p:nvSpPr>
        <p:spPr>
          <a:xfrm>
            <a:off x="868520" y="2807967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solidFill>
                  <a:schemeClr val="bg1"/>
                </a:solidFill>
              </a:rPr>
              <a:t>PODATKI O </a:t>
            </a:r>
          </a:p>
          <a:p>
            <a:pPr algn="ctr"/>
            <a:r>
              <a:rPr lang="en-SI" dirty="0">
                <a:solidFill>
                  <a:schemeClr val="bg1"/>
                </a:solidFill>
              </a:rPr>
              <a:t>DIJAKU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BBC57C-B48C-F82F-D2F4-39A7A9B477A0}"/>
              </a:ext>
            </a:extLst>
          </p:cNvPr>
          <p:cNvSpPr txBox="1"/>
          <p:nvPr/>
        </p:nvSpPr>
        <p:spPr>
          <a:xfrm>
            <a:off x="6151511" y="3539709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solidFill>
                  <a:schemeClr val="bg1"/>
                </a:solidFill>
              </a:rPr>
              <a:t>SOGLASJE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BC85C8-D7BA-6D2F-34AE-D0F7B1EEA8E3}"/>
              </a:ext>
            </a:extLst>
          </p:cNvPr>
          <p:cNvSpPr txBox="1"/>
          <p:nvPr/>
        </p:nvSpPr>
        <p:spPr>
          <a:xfrm>
            <a:off x="1901173" y="3764741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solidFill>
                  <a:schemeClr val="bg1"/>
                </a:solidFill>
              </a:rPr>
              <a:t>REGISTRACIJA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A367EAC-29FA-2012-6E6D-0971BA372808}"/>
              </a:ext>
            </a:extLst>
          </p:cNvPr>
          <p:cNvSpPr txBox="1"/>
          <p:nvPr/>
        </p:nvSpPr>
        <p:spPr>
          <a:xfrm>
            <a:off x="3111613" y="3045951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I" dirty="0">
                <a:solidFill>
                  <a:schemeClr val="bg1"/>
                </a:solidFill>
              </a:rPr>
              <a:t>KREIRANJE</a:t>
            </a:r>
          </a:p>
          <a:p>
            <a:pPr algn="ctr"/>
            <a:r>
              <a:rPr lang="en-SI" dirty="0">
                <a:solidFill>
                  <a:schemeClr val="bg1"/>
                </a:solidFill>
              </a:rPr>
              <a:t>UPORABNIKA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1E29A1B-3733-C6F7-89F0-F278320E666F}"/>
              </a:ext>
            </a:extLst>
          </p:cNvPr>
          <p:cNvCxnSpPr>
            <a:cxnSpLocks/>
            <a:stCxn id="73" idx="2"/>
            <a:endCxn id="26" idx="0"/>
          </p:cNvCxnSpPr>
          <p:nvPr/>
        </p:nvCxnSpPr>
        <p:spPr>
          <a:xfrm rot="16200000" flipH="1">
            <a:off x="5264101" y="986130"/>
            <a:ext cx="762130" cy="2146335"/>
          </a:xfrm>
          <a:prstGeom prst="bentConnector3">
            <a:avLst>
              <a:gd name="adj1" fmla="val 3333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ADEACC7A-44E4-858A-684C-67B0448FF958}"/>
              </a:ext>
            </a:extLst>
          </p:cNvPr>
          <p:cNvCxnSpPr>
            <a:cxnSpLocks/>
            <a:stCxn id="26" idx="2"/>
            <a:endCxn id="76" idx="0"/>
          </p:cNvCxnSpPr>
          <p:nvPr/>
        </p:nvCxnSpPr>
        <p:spPr>
          <a:xfrm rot="5400000">
            <a:off x="6322550" y="3143924"/>
            <a:ext cx="791569" cy="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D3F5EBCB-EFF2-58B0-EF6F-A80880E337EF}"/>
              </a:ext>
            </a:extLst>
          </p:cNvPr>
          <p:cNvCxnSpPr>
            <a:cxnSpLocks/>
            <a:stCxn id="74" idx="2"/>
            <a:endCxn id="78" idx="0"/>
          </p:cNvCxnSpPr>
          <p:nvPr/>
        </p:nvCxnSpPr>
        <p:spPr>
          <a:xfrm rot="16200000" flipH="1">
            <a:off x="2982172" y="2234272"/>
            <a:ext cx="477038" cy="114631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A8E7D037-21AA-633B-E7B3-5B8EA801F0E5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5400000">
            <a:off x="1941547" y="2101982"/>
            <a:ext cx="239054" cy="117291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BF2438A-90A5-DF84-3717-14A03F202AE3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 rot="5400000">
            <a:off x="2049618" y="3166827"/>
            <a:ext cx="1195828" cy="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27A4E6C2-F7F4-77FA-C902-791BA5D1CDDA}"/>
              </a:ext>
            </a:extLst>
          </p:cNvPr>
          <p:cNvSpPr txBox="1"/>
          <p:nvPr/>
        </p:nvSpPr>
        <p:spPr>
          <a:xfrm>
            <a:off x="2790124" y="1662251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</a:t>
            </a:r>
            <a:r>
              <a:rPr lang="en-SI" dirty="0">
                <a:solidFill>
                  <a:schemeClr val="bg1"/>
                </a:solidFill>
              </a:rPr>
              <a:t>rofesor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E7E445-4ED2-C79D-690F-4D7C09526F08}"/>
              </a:ext>
            </a:extLst>
          </p:cNvPr>
          <p:cNvSpPr txBox="1"/>
          <p:nvPr/>
        </p:nvSpPr>
        <p:spPr>
          <a:xfrm>
            <a:off x="5283815" y="165328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SI" dirty="0">
                <a:solidFill>
                  <a:schemeClr val="bg1"/>
                </a:solidFill>
              </a:rPr>
              <a:t>ijak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7"/>
          <p:cNvSpPr txBox="1">
            <a:spLocks noGrp="1"/>
          </p:cNvSpPr>
          <p:nvPr>
            <p:ph type="body" idx="1"/>
          </p:nvPr>
        </p:nvSpPr>
        <p:spPr>
          <a:xfrm>
            <a:off x="1056600" y="1598399"/>
            <a:ext cx="3515400" cy="2820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hr-HR" dirty="0"/>
              <a:t>Za </a:t>
            </a:r>
            <a:r>
              <a:rPr lang="hr-HR" dirty="0" err="1"/>
              <a:t>pristop</a:t>
            </a:r>
            <a:r>
              <a:rPr lang="hr-HR" dirty="0"/>
              <a:t> do aplikacije se je potrebno </a:t>
            </a:r>
            <a:r>
              <a:rPr lang="hr-HR" dirty="0" err="1"/>
              <a:t>najprej</a:t>
            </a:r>
            <a:r>
              <a:rPr lang="hr-HR" dirty="0"/>
              <a:t> prijaviti z: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hr-HR" dirty="0"/>
              <a:t>e-naslovom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hr-HR" dirty="0"/>
              <a:t>geslom </a:t>
            </a:r>
          </a:p>
          <a:p>
            <a:pPr marL="285750" indent="-285750">
              <a:buClr>
                <a:srgbClr val="273D40"/>
              </a:buClr>
              <a:buSzPts val="600"/>
            </a:pPr>
            <a:endParaRPr lang="hr-HR" dirty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hr-HR" dirty="0"/>
              <a:t>Aplikacija nato </a:t>
            </a:r>
            <a:r>
              <a:rPr lang="hr-HR" dirty="0" err="1"/>
              <a:t>preveri</a:t>
            </a:r>
            <a:r>
              <a:rPr lang="hr-HR" dirty="0"/>
              <a:t> </a:t>
            </a:r>
            <a:r>
              <a:rPr lang="hr-HR" dirty="0" err="1"/>
              <a:t>če</a:t>
            </a:r>
            <a:r>
              <a:rPr lang="hr-HR" dirty="0"/>
              <a:t> se je </a:t>
            </a:r>
            <a:r>
              <a:rPr lang="hr-HR" dirty="0" err="1"/>
              <a:t>prijavil</a:t>
            </a:r>
            <a:r>
              <a:rPr lang="hr-HR" dirty="0"/>
              <a:t> dijak </a:t>
            </a:r>
            <a:r>
              <a:rPr lang="hr-HR" dirty="0" err="1"/>
              <a:t>oziroma</a:t>
            </a:r>
            <a:r>
              <a:rPr lang="hr-HR" dirty="0"/>
              <a:t> profesor.</a:t>
            </a:r>
            <a:endParaRPr dirty="0"/>
          </a:p>
        </p:txBody>
      </p:sp>
      <p:sp>
        <p:nvSpPr>
          <p:cNvPr id="1275" name="Google Shape;1275;p4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6" name="Google Shape;1276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7" name="Google Shape;1277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0" name="Google Shape;1280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81" name="Google Shape;1281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2" name="Google Shape;1282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83" name="Google Shape;1283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4" name="Google Shape;1284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5" name="Google Shape;1285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6" name="Google Shape;1286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7" name="Google Shape;1287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8" name="Google Shape;1288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0" name="Google Shape;1290;p4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/PRIJAVA</a:t>
            </a:r>
            <a:endParaRPr dirty="0"/>
          </a:p>
        </p:txBody>
      </p:sp>
      <p:sp>
        <p:nvSpPr>
          <p:cNvPr id="1292" name="Google Shape;1292;p4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4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4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97" name="Google Shape;1297;p4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" name="Picture 10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00198C-7A88-B9D3-B9B6-9647CC0698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7" t="13443" r="31132" b="1912"/>
          <a:stretch/>
        </p:blipFill>
        <p:spPr bwMode="auto">
          <a:xfrm>
            <a:off x="5162700" y="1807500"/>
            <a:ext cx="2116668" cy="2177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963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7"/>
          <p:cNvSpPr txBox="1">
            <a:spLocks noGrp="1"/>
          </p:cNvSpPr>
          <p:nvPr>
            <p:ph type="body" idx="1"/>
          </p:nvPr>
        </p:nvSpPr>
        <p:spPr>
          <a:xfrm>
            <a:off x="955000" y="1598400"/>
            <a:ext cx="4506000" cy="2820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hr-HR" dirty="0"/>
              <a:t>Na strani Home </a:t>
            </a:r>
            <a:r>
              <a:rPr lang="hr-HR" dirty="0" err="1"/>
              <a:t>lahko</a:t>
            </a:r>
            <a:r>
              <a:rPr lang="hr-HR" dirty="0"/>
              <a:t> dijak </a:t>
            </a:r>
            <a:r>
              <a:rPr lang="hr-HR" dirty="0" err="1"/>
              <a:t>preveri</a:t>
            </a:r>
            <a:r>
              <a:rPr lang="hr-HR" dirty="0"/>
              <a:t> izbrane </a:t>
            </a:r>
            <a:r>
              <a:rPr lang="hr-HR" dirty="0" err="1"/>
              <a:t>privolitve</a:t>
            </a:r>
            <a:r>
              <a:rPr lang="hr-HR" dirty="0"/>
              <a:t> </a:t>
            </a:r>
            <a:r>
              <a:rPr lang="hr-HR" dirty="0" err="1"/>
              <a:t>oziroma</a:t>
            </a:r>
            <a:r>
              <a:rPr lang="hr-HR" dirty="0"/>
              <a:t> ga stran </a:t>
            </a:r>
            <a:r>
              <a:rPr lang="hr-HR" dirty="0" err="1"/>
              <a:t>napoti</a:t>
            </a:r>
            <a:r>
              <a:rPr lang="hr-HR" dirty="0"/>
              <a:t> k </a:t>
            </a:r>
            <a:r>
              <a:rPr lang="hr-HR" dirty="0" err="1"/>
              <a:t>reševanju</a:t>
            </a:r>
            <a:r>
              <a:rPr lang="hr-HR" dirty="0"/>
              <a:t> </a:t>
            </a:r>
            <a:r>
              <a:rPr lang="hr-HR" dirty="0" err="1"/>
              <a:t>soglasja</a:t>
            </a:r>
            <a:endParaRPr dirty="0"/>
          </a:p>
        </p:txBody>
      </p:sp>
      <p:sp>
        <p:nvSpPr>
          <p:cNvPr id="1275" name="Google Shape;1275;p4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6" name="Google Shape;1276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7" name="Google Shape;1277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0" name="Google Shape;1280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81" name="Google Shape;1281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2" name="Google Shape;1282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83" name="Google Shape;1283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4" name="Google Shape;1284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5" name="Google Shape;1285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6" name="Google Shape;1286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7" name="Google Shape;1287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8" name="Google Shape;1288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0" name="Google Shape;1290;p4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/HOME</a:t>
            </a:r>
            <a:endParaRPr dirty="0"/>
          </a:p>
        </p:txBody>
      </p:sp>
      <p:sp>
        <p:nvSpPr>
          <p:cNvPr id="1292" name="Google Shape;1292;p4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4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4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97" name="Google Shape;1297;p4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EAE8593-CA5A-FCEC-919F-EE674BF95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00" y="2503325"/>
            <a:ext cx="3308401" cy="1629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75C195-FCDA-10CF-2972-EAE172C0B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000" y="1951430"/>
            <a:ext cx="2727063" cy="2199645"/>
          </a:xfrm>
          <a:prstGeom prst="rect">
            <a:avLst/>
          </a:prstGeom>
        </p:spPr>
      </p:pic>
      <p:cxnSp>
        <p:nvCxnSpPr>
          <p:cNvPr id="30" name="Google Shape;558;p34">
            <a:extLst>
              <a:ext uri="{FF2B5EF4-FFF2-40B4-BE49-F238E27FC236}">
                <a16:creationId xmlns:a16="http://schemas.microsoft.com/office/drawing/2014/main" id="{815EF6F3-0A98-60F8-58C4-382662574DA5}"/>
              </a:ext>
            </a:extLst>
          </p:cNvPr>
          <p:cNvCxnSpPr>
            <a:cxnSpLocks/>
          </p:cNvCxnSpPr>
          <p:nvPr/>
        </p:nvCxnSpPr>
        <p:spPr>
          <a:xfrm>
            <a:off x="4572000" y="3410975"/>
            <a:ext cx="73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62678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7"/>
          <p:cNvSpPr txBox="1">
            <a:spLocks noGrp="1"/>
          </p:cNvSpPr>
          <p:nvPr>
            <p:ph type="body" idx="1"/>
          </p:nvPr>
        </p:nvSpPr>
        <p:spPr>
          <a:xfrm>
            <a:off x="955000" y="1598400"/>
            <a:ext cx="2841078" cy="2820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hr-HR" dirty="0"/>
              <a:t>Na strani </a:t>
            </a:r>
            <a:r>
              <a:rPr lang="hr-HR" dirty="0" err="1"/>
              <a:t>Soglasje</a:t>
            </a:r>
            <a:r>
              <a:rPr lang="hr-HR" dirty="0"/>
              <a:t> ima dijak </a:t>
            </a:r>
            <a:r>
              <a:rPr lang="hr-HR" dirty="0" err="1"/>
              <a:t>možnost</a:t>
            </a:r>
            <a:r>
              <a:rPr lang="hr-HR" dirty="0"/>
              <a:t> izbrati </a:t>
            </a:r>
            <a:r>
              <a:rPr lang="hr-HR" dirty="0" err="1"/>
              <a:t>privolitve</a:t>
            </a:r>
            <a:r>
              <a:rPr lang="hr-HR" dirty="0"/>
              <a:t> s </a:t>
            </a:r>
            <a:r>
              <a:rPr lang="hr-HR" dirty="0" err="1"/>
              <a:t>katerimi</a:t>
            </a:r>
            <a:r>
              <a:rPr lang="hr-HR" dirty="0"/>
              <a:t> s </a:t>
            </a:r>
            <a:r>
              <a:rPr lang="hr-HR" dirty="0" err="1"/>
              <a:t>strinja</a:t>
            </a:r>
            <a:r>
              <a:rPr lang="hr-HR" dirty="0"/>
              <a:t>.</a:t>
            </a:r>
            <a:endParaRPr dirty="0"/>
          </a:p>
        </p:txBody>
      </p:sp>
      <p:sp>
        <p:nvSpPr>
          <p:cNvPr id="1275" name="Google Shape;1275;p4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6" name="Google Shape;1276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7" name="Google Shape;1277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0" name="Google Shape;1280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81" name="Google Shape;1281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2" name="Google Shape;1282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83" name="Google Shape;1283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4" name="Google Shape;1284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5" name="Google Shape;1285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6" name="Google Shape;1286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7" name="Google Shape;1287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8" name="Google Shape;1288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0" name="Google Shape;1290;p4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/SOGLASJE</a:t>
            </a:r>
            <a:endParaRPr dirty="0"/>
          </a:p>
        </p:txBody>
      </p:sp>
      <p:sp>
        <p:nvSpPr>
          <p:cNvPr id="1292" name="Google Shape;1292;p4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4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4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97" name="Google Shape;1297;p4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4ADFB3E-F068-6EA0-3D0E-5399655BE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932" y="1604124"/>
            <a:ext cx="3955667" cy="23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4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7"/>
          <p:cNvSpPr txBox="1">
            <a:spLocks noGrp="1"/>
          </p:cNvSpPr>
          <p:nvPr>
            <p:ph type="body" idx="1"/>
          </p:nvPr>
        </p:nvSpPr>
        <p:spPr>
          <a:xfrm>
            <a:off x="955000" y="1598400"/>
            <a:ext cx="3430733" cy="2820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hr-HR" dirty="0" err="1"/>
              <a:t>Dashboard</a:t>
            </a:r>
            <a:r>
              <a:rPr lang="hr-HR" dirty="0"/>
              <a:t> </a:t>
            </a:r>
            <a:r>
              <a:rPr lang="hr-HR" dirty="0" err="1"/>
              <a:t>omogoča</a:t>
            </a:r>
            <a:r>
              <a:rPr lang="hr-HR" dirty="0"/>
              <a:t>: 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hr-HR" dirty="0"/>
              <a:t>pregled nad </a:t>
            </a:r>
            <a:r>
              <a:rPr lang="hr-HR" dirty="0" err="1"/>
              <a:t>vsemi</a:t>
            </a:r>
            <a:r>
              <a:rPr lang="hr-HR" dirty="0"/>
              <a:t> </a:t>
            </a:r>
            <a:r>
              <a:rPr lang="hr-HR" dirty="0" err="1"/>
              <a:t>uporabniki</a:t>
            </a:r>
            <a:r>
              <a:rPr lang="hr-HR" dirty="0"/>
              <a:t> (</a:t>
            </a:r>
            <a:r>
              <a:rPr lang="hr-HR" dirty="0" err="1"/>
              <a:t>dijaki</a:t>
            </a:r>
            <a:r>
              <a:rPr lang="hr-HR" dirty="0"/>
              <a:t>) 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hr-HR" dirty="0"/>
              <a:t>Kreiranje novih uporabnikov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hr-HR" dirty="0" err="1"/>
              <a:t>Odstranjevanje</a:t>
            </a:r>
            <a:r>
              <a:rPr lang="hr-HR" dirty="0"/>
              <a:t> uporabnikov</a:t>
            </a:r>
          </a:p>
          <a:p>
            <a:pPr marL="285750" indent="-285750">
              <a:buClr>
                <a:srgbClr val="273D40"/>
              </a:buClr>
              <a:buSzPts val="600"/>
            </a:pPr>
            <a:endParaRPr lang="hr-HR" dirty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hr-HR" dirty="0"/>
              <a:t>Do </a:t>
            </a:r>
            <a:r>
              <a:rPr lang="hr-HR" dirty="0" err="1"/>
              <a:t>Dashborda</a:t>
            </a:r>
            <a:r>
              <a:rPr lang="hr-HR" dirty="0"/>
              <a:t> </a:t>
            </a:r>
            <a:r>
              <a:rPr lang="hr-HR" dirty="0" err="1"/>
              <a:t>lahko</a:t>
            </a:r>
            <a:r>
              <a:rPr lang="hr-HR" dirty="0"/>
              <a:t> </a:t>
            </a:r>
            <a:r>
              <a:rPr lang="hr-HR" dirty="0" err="1"/>
              <a:t>pristopa</a:t>
            </a:r>
            <a:r>
              <a:rPr lang="hr-HR" dirty="0"/>
              <a:t> </a:t>
            </a:r>
            <a:r>
              <a:rPr lang="hr-HR" dirty="0" err="1"/>
              <a:t>le</a:t>
            </a:r>
            <a:r>
              <a:rPr lang="hr-HR" dirty="0"/>
              <a:t> profesor</a:t>
            </a:r>
            <a:endParaRPr dirty="0"/>
          </a:p>
        </p:txBody>
      </p:sp>
      <p:sp>
        <p:nvSpPr>
          <p:cNvPr id="1275" name="Google Shape;1275;p4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6" name="Google Shape;1276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7" name="Google Shape;1277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0" name="Google Shape;1280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81" name="Google Shape;1281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2" name="Google Shape;1282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83" name="Google Shape;1283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4" name="Google Shape;1284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5" name="Google Shape;1285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6" name="Google Shape;1286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7" name="Google Shape;1287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8" name="Google Shape;1288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1" name="Google Shape;1291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/DASHBOARD</a:t>
            </a:r>
            <a:endParaRPr dirty="0"/>
          </a:p>
        </p:txBody>
      </p:sp>
      <p:sp>
        <p:nvSpPr>
          <p:cNvPr id="1292" name="Google Shape;1292;p4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4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4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97" name="Google Shape;1297;p4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8FA380C-3CDD-AD9A-3383-45B8D683F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15" t="8283" r="19122"/>
          <a:stretch/>
        </p:blipFill>
        <p:spPr>
          <a:xfrm>
            <a:off x="4845666" y="1604755"/>
            <a:ext cx="3430733" cy="25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2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7"/>
          <p:cNvSpPr txBox="1">
            <a:spLocks noGrp="1"/>
          </p:cNvSpPr>
          <p:nvPr>
            <p:ph type="body" idx="1"/>
          </p:nvPr>
        </p:nvSpPr>
        <p:spPr>
          <a:xfrm>
            <a:off x="955000" y="1598400"/>
            <a:ext cx="3430733" cy="2820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273D40"/>
              </a:buClr>
              <a:buSzPts val="600"/>
            </a:pPr>
            <a:r>
              <a:rPr lang="hr-HR" dirty="0"/>
              <a:t>Razvoj API-</a:t>
            </a:r>
            <a:r>
              <a:rPr lang="hr-HR" dirty="0" err="1"/>
              <a:t>jev</a:t>
            </a:r>
            <a:endParaRPr lang="hr-HR" dirty="0"/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hr-HR" dirty="0"/>
              <a:t>Kreiranje uporabnikov</a:t>
            </a:r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hr-HR" dirty="0" err="1"/>
              <a:t>Uporabniški</a:t>
            </a:r>
            <a:r>
              <a:rPr lang="hr-HR" dirty="0"/>
              <a:t> </a:t>
            </a:r>
            <a:r>
              <a:rPr lang="hr-HR" dirty="0" err="1"/>
              <a:t>vmestnik</a:t>
            </a:r>
            <a:r>
              <a:rPr lang="hr-HR" dirty="0"/>
              <a:t> za </a:t>
            </a:r>
            <a:r>
              <a:rPr lang="hr-HR" dirty="0" err="1"/>
              <a:t>vnos</a:t>
            </a:r>
            <a:r>
              <a:rPr lang="hr-HR" dirty="0"/>
              <a:t> </a:t>
            </a:r>
            <a:r>
              <a:rPr lang="hr-HR" dirty="0" err="1"/>
              <a:t>soglasja</a:t>
            </a:r>
            <a:endParaRPr dirty="0"/>
          </a:p>
        </p:txBody>
      </p:sp>
      <p:sp>
        <p:nvSpPr>
          <p:cNvPr id="1275" name="Google Shape;1275;p4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6" name="Google Shape;1276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7" name="Google Shape;1277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0" name="Google Shape;1280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81" name="Google Shape;1281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2" name="Google Shape;1282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83" name="Google Shape;1283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4" name="Google Shape;1284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5" name="Google Shape;1285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6" name="Google Shape;1286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7" name="Google Shape;1287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8" name="Google Shape;1288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1" name="Google Shape;1291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/TEŽAVE MED RAZVOJEM APLIKACIJE</a:t>
            </a:r>
            <a:endParaRPr dirty="0"/>
          </a:p>
        </p:txBody>
      </p:sp>
      <p:sp>
        <p:nvSpPr>
          <p:cNvPr id="1292" name="Google Shape;1292;p4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4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4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97" name="Google Shape;1297;p4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3BF80AC-BC22-8308-414B-7694BC0CD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46717"/>
            <a:ext cx="2931151" cy="31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477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220</Words>
  <Application>Microsoft Macintosh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Oswald</vt:lpstr>
      <vt:lpstr>Fira Code</vt:lpstr>
      <vt:lpstr>Arial</vt:lpstr>
      <vt:lpstr>Anaheim</vt:lpstr>
      <vt:lpstr>Roboto Condensed Light</vt:lpstr>
      <vt:lpstr>Fira Code Light</vt:lpstr>
      <vt:lpstr>Open Sans</vt:lpstr>
      <vt:lpstr>How to Code Workshop by Slidesgo</vt:lpstr>
      <vt:lpstr>SPLETNA APLIKACIJA ZA VNOS SOGLASIJ</vt:lpstr>
      <vt:lpstr>NAMEN APLIKACIJE</vt:lpstr>
      <vt:lpstr>/Laravel</vt:lpstr>
      <vt:lpstr>DELOVANJE APLIKACIJE</vt:lpstr>
      <vt:lpstr>/PRIJAVA</vt:lpstr>
      <vt:lpstr>/HOME</vt:lpstr>
      <vt:lpstr>/SOGLASJE</vt:lpstr>
      <vt:lpstr>/DASHBOARD</vt:lpstr>
      <vt:lpstr>/TEŽAVE MED RAZVOJEM APLIKACIJE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PROCESI</dc:title>
  <cp:lastModifiedBy>Žiga Nikolić</cp:lastModifiedBy>
  <cp:revision>2</cp:revision>
  <dcterms:modified xsi:type="dcterms:W3CDTF">2022-06-20T16:28:06Z</dcterms:modified>
</cp:coreProperties>
</file>