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0" r:id="rId9"/>
    <p:sldId id="260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SharpMedia Technical Overview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Žiga Osolin</a:t>
            </a:r>
          </a:p>
          <a:p>
            <a:r>
              <a:rPr lang="sl-SI" dirty="0" smtClean="0"/>
              <a:t>Bojan Šernek</a:t>
            </a:r>
            <a:endParaRPr lang="sl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Components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Component is a specific object with applied configuration</a:t>
            </a:r>
          </a:p>
          <a:p>
            <a:r>
              <a:rPr lang="sl-SI" dirty="0" smtClean="0"/>
              <a:t>Components can be grouped into libraries</a:t>
            </a:r>
          </a:p>
          <a:p>
            <a:r>
              <a:rPr lang="sl-SI" dirty="0" smtClean="0"/>
              <a:t>Applications are root components that implement specific interface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Applications and Libraries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Assemblies contain code</a:t>
            </a:r>
          </a:p>
          <a:p>
            <a:r>
              <a:rPr lang="sl-SI" dirty="0" smtClean="0"/>
              <a:t>Application is defined by descriptor and component that implements specific type</a:t>
            </a:r>
          </a:p>
          <a:p>
            <a:r>
              <a:rPr lang="sl-SI" dirty="0" smtClean="0"/>
              <a:t>Libraries are defined as collection of components</a:t>
            </a:r>
          </a:p>
          <a:p>
            <a:r>
              <a:rPr lang="sl-SI" dirty="0" smtClean="0"/>
              <a:t>There is no one-to-one correlation between assemblies and applications – assembly may contain more applications and application could spread among more assemblies</a:t>
            </a:r>
            <a:endParaRPr lang="sl-SI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Installation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Installation system holds register of applications and libraries</a:t>
            </a:r>
          </a:p>
          <a:p>
            <a:r>
              <a:rPr lang="sl-SI" dirty="0" smtClean="0"/>
              <a:t>It is responsible for inspecting code when it is installed (we prevent malicous code)</a:t>
            </a:r>
          </a:p>
          <a:p>
            <a:r>
              <a:rPr lang="sl-SI" dirty="0" smtClean="0"/>
              <a:t>Code may be JITed, Aspect-injected and/or optimized upon installation</a:t>
            </a:r>
            <a:endParaRPr lang="sl-SI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Showcase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Creating simple application</a:t>
            </a:r>
          </a:p>
          <a:p>
            <a:r>
              <a:rPr lang="sl-SI" dirty="0" smtClean="0"/>
              <a:t>Creating configuration</a:t>
            </a:r>
          </a:p>
          <a:p>
            <a:r>
              <a:rPr lang="sl-SI" dirty="0" smtClean="0"/>
              <a:t>Installing application</a:t>
            </a:r>
          </a:p>
          <a:p>
            <a:r>
              <a:rPr lang="sl-SI" dirty="0" smtClean="0"/>
              <a:t>Running application</a:t>
            </a:r>
          </a:p>
          <a:p>
            <a:r>
              <a:rPr lang="sl-SI" dirty="0" smtClean="0"/>
              <a:t>Re-configuring application (through parameters)</a:t>
            </a:r>
          </a:p>
          <a:p>
            <a:r>
              <a:rPr lang="sl-SI" dirty="0" smtClean="0"/>
              <a:t>Re-configuring application (through directory)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Aspects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We use aspect through PostSharp</a:t>
            </a:r>
          </a:p>
          <a:p>
            <a:r>
              <a:rPr lang="sl-SI" dirty="0" smtClean="0"/>
              <a:t>Aspects are used for:</a:t>
            </a:r>
          </a:p>
          <a:p>
            <a:pPr lvl="1"/>
            <a:r>
              <a:rPr lang="sl-SI" dirty="0" smtClean="0"/>
              <a:t>Parameter validation</a:t>
            </a:r>
          </a:p>
          <a:p>
            <a:pPr lvl="1"/>
            <a:r>
              <a:rPr lang="sl-SI" dirty="0" smtClean="0"/>
              <a:t>Common code generation</a:t>
            </a:r>
          </a:p>
          <a:p>
            <a:pPr lvl="1"/>
            <a:r>
              <a:rPr lang="sl-SI" dirty="0" smtClean="0"/>
              <a:t>Retry mechanisms, custom decorators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Mathematics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A framework consisting of:</a:t>
            </a:r>
          </a:p>
          <a:p>
            <a:pPr lvl="1"/>
            <a:r>
              <a:rPr lang="sl-SI" dirty="0" smtClean="0"/>
              <a:t>Expression framework (JIT compilation of mathematical expressions as strings)</a:t>
            </a:r>
          </a:p>
          <a:p>
            <a:pPr lvl="1"/>
            <a:r>
              <a:rPr lang="sl-SI" dirty="0" smtClean="0"/>
              <a:t>Vectors and Matrices (dense, sparse)</a:t>
            </a:r>
          </a:p>
          <a:p>
            <a:pPr lvl="1"/>
            <a:r>
              <a:rPr lang="sl-SI" dirty="0" smtClean="0"/>
              <a:t>Functions (discrete, statistical, special)</a:t>
            </a:r>
          </a:p>
          <a:p>
            <a:pPr lvl="1"/>
            <a:r>
              <a:rPr lang="sl-SI" dirty="0" smtClean="0"/>
              <a:t>Graphs (A* search, graph analysis ...)</a:t>
            </a:r>
          </a:p>
          <a:p>
            <a:pPr lvl="1"/>
            <a:r>
              <a:rPr lang="sl-SI" dirty="0" smtClean="0"/>
              <a:t>Numeric (integration, interpolation, minimization, FFT, ...)</a:t>
            </a:r>
          </a:p>
          <a:p>
            <a:pPr lvl="1"/>
            <a:r>
              <a:rPr lang="sl-SI" dirty="0" smtClean="0"/>
              <a:t>Shapes and Volumes (with intersection, sampling, projection, tesselation ...)</a:t>
            </a:r>
          </a:p>
          <a:p>
            <a:pPr lvl="1"/>
            <a:endParaRPr lang="sl-SI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Testing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Attribute based, assembly integrated tests that can be removed in post-process (or with undefine)</a:t>
            </a:r>
          </a:p>
          <a:p>
            <a:r>
              <a:rPr lang="sl-SI" dirty="0" smtClean="0"/>
              <a:t>Testing application that presents results in user frendly form (and stores data of previous runs)</a:t>
            </a:r>
          </a:p>
          <a:p>
            <a:r>
              <a:rPr lang="sl-SI" dirty="0" smtClean="0"/>
              <a:t>Different types of tests:</a:t>
            </a:r>
          </a:p>
          <a:p>
            <a:pPr lvl="1"/>
            <a:r>
              <a:rPr lang="sl-SI" dirty="0" smtClean="0"/>
              <a:t>Correction test (correct or incorrect)</a:t>
            </a:r>
          </a:p>
          <a:p>
            <a:pPr lvl="1"/>
            <a:r>
              <a:rPr lang="sl-SI" dirty="0" smtClean="0"/>
              <a:t>Performance test</a:t>
            </a:r>
          </a:p>
          <a:p>
            <a:pPr lvl="1"/>
            <a:r>
              <a:rPr lang="sl-SI" dirty="0" smtClean="0"/>
              <a:t>Stress test (resource intensive test)</a:t>
            </a:r>
          </a:p>
          <a:p>
            <a:pPr lvl="1"/>
            <a:r>
              <a:rPr lang="sl-SI" dirty="0" smtClean="0"/>
              <a:t>Visual test (evaluated by human)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Showcase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Running tests of whole assembly</a:t>
            </a:r>
          </a:p>
          <a:p>
            <a:r>
              <a:rPr lang="sl-SI" dirty="0" smtClean="0"/>
              <a:t>Inspecting results</a:t>
            </a:r>
          </a:p>
          <a:p>
            <a:r>
              <a:rPr lang="sl-SI" dirty="0" smtClean="0"/>
              <a:t>Running specific tests</a:t>
            </a:r>
          </a:p>
          <a:p>
            <a:r>
              <a:rPr lang="sl-SI" smtClean="0"/>
              <a:t>Test improvement over time graphs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Motivation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Engines written in low-level languages, slow to code, usually not much better performance</a:t>
            </a:r>
          </a:p>
          <a:p>
            <a:r>
              <a:rPr lang="sl-SI" dirty="0" smtClean="0"/>
              <a:t>Most engine built upon well-known technologies, while games changed dramatically over past few years</a:t>
            </a:r>
          </a:p>
          <a:p>
            <a:r>
              <a:rPr lang="sl-SI" dirty="0" smtClean="0"/>
              <a:t>We thought we could do better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SharpMedia Core Overview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Base, massive framework</a:t>
            </a:r>
          </a:p>
          <a:p>
            <a:r>
              <a:rPr lang="sl-SI" dirty="0" smtClean="0"/>
              <a:t>Provides facilities for:</a:t>
            </a:r>
          </a:p>
          <a:p>
            <a:pPr lvl="1"/>
            <a:r>
              <a:rPr lang="sl-SI" b="1" dirty="0" smtClean="0"/>
              <a:t>Database</a:t>
            </a:r>
          </a:p>
          <a:p>
            <a:pPr lvl="1"/>
            <a:r>
              <a:rPr lang="sl-SI" b="1" dirty="0" smtClean="0"/>
              <a:t>Components &amp; Configuration &amp; Installation</a:t>
            </a:r>
          </a:p>
          <a:p>
            <a:pPr lvl="1"/>
            <a:r>
              <a:rPr lang="sl-SI" b="1" dirty="0" smtClean="0"/>
              <a:t>Aspects</a:t>
            </a:r>
          </a:p>
          <a:p>
            <a:pPr lvl="1"/>
            <a:r>
              <a:rPr lang="sl-SI" dirty="0" smtClean="0"/>
              <a:t>Mathematics</a:t>
            </a:r>
            <a:endParaRPr lang="sl-SI" b="1" dirty="0" smtClean="0"/>
          </a:p>
          <a:p>
            <a:pPr lvl="1"/>
            <a:r>
              <a:rPr lang="sl-SI" dirty="0" smtClean="0"/>
              <a:t>Testing &amp; Logging</a:t>
            </a:r>
          </a:p>
          <a:p>
            <a:pPr lvl="1"/>
            <a:r>
              <a:rPr lang="sl-SI" dirty="0" smtClean="0"/>
              <a:t>Resources &amp; Caching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Database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Innovative approach for persistancy</a:t>
            </a:r>
          </a:p>
          <a:p>
            <a:r>
              <a:rPr lang="sl-SI" dirty="0" smtClean="0"/>
              <a:t>Database abstraction is organized into node hierarchy</a:t>
            </a:r>
          </a:p>
          <a:p>
            <a:r>
              <a:rPr lang="sl-SI" dirty="0" smtClean="0"/>
              <a:t>Each node can have child nodes and multiple typed streams of objects attached (one of them being the default)</a:t>
            </a:r>
          </a:p>
          <a:p>
            <a:r>
              <a:rPr lang="sl-SI" dirty="0" smtClean="0"/>
              <a:t>Node also allow versioning and linking</a:t>
            </a:r>
          </a:p>
          <a:p>
            <a:pPr>
              <a:buNone/>
            </a:pPr>
            <a:endParaRPr lang="sl-SI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Metadata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All metadata saved as typed streams</a:t>
            </a:r>
          </a:p>
          <a:p>
            <a:r>
              <a:rPr lang="sl-SI" dirty="0" smtClean="0"/>
              <a:t>You can shield metadata by not exposing some typed stream to end-user</a:t>
            </a:r>
          </a:p>
          <a:p>
            <a:r>
              <a:rPr lang="sl-SI" dirty="0" smtClean="0"/>
              <a:t>Indexing information, security and base relink are all saved in such form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Queries &amp; Transactions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Queries are naturally plugged in the system by interpreting typed stream(s) as a table where queries are to be issued</a:t>
            </a:r>
          </a:p>
          <a:p>
            <a:r>
              <a:rPr lang="sl-SI" dirty="0" smtClean="0"/>
              <a:t>Transactions allow for atomicy of some operations</a:t>
            </a:r>
          </a:p>
          <a:p>
            <a:r>
              <a:rPr lang="sl-SI" dirty="0" smtClean="0"/>
              <a:t>Some operations are atomic by there very nature, but this usually depends on the underlaying driver</a:t>
            </a:r>
            <a:endParaRPr lang="sl-S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Database Drivers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In-memory database driver(with manual write/read control)</a:t>
            </a:r>
          </a:p>
          <a:p>
            <a:r>
              <a:rPr lang="sl-SI" dirty="0" smtClean="0"/>
              <a:t>Physical database driver (with journalling)</a:t>
            </a:r>
          </a:p>
          <a:p>
            <a:r>
              <a:rPr lang="sl-SI" dirty="0" smtClean="0"/>
              <a:t>Host database driver (on OS file hierarchy)</a:t>
            </a:r>
          </a:p>
          <a:p>
            <a:r>
              <a:rPr lang="sl-SI" dirty="0" smtClean="0"/>
              <a:t>Remote database implementation</a:t>
            </a:r>
          </a:p>
          <a:p>
            <a:r>
              <a:rPr lang="sl-SI" dirty="0" smtClean="0"/>
              <a:t>Other implementations may be provided (such as Ldap)</a:t>
            </a:r>
            <a:endParaRPr lang="sl-S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Showcase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Mounting databases</a:t>
            </a:r>
          </a:p>
          <a:p>
            <a:r>
              <a:rPr lang="sl-SI" dirty="0" smtClean="0"/>
              <a:t>Data manipulation (adding, removing)</a:t>
            </a:r>
          </a:p>
          <a:p>
            <a:r>
              <a:rPr lang="sl-SI" dirty="0" smtClean="0"/>
              <a:t>Finding data</a:t>
            </a:r>
          </a:p>
          <a:p>
            <a:r>
              <a:rPr lang="sl-SI" dirty="0" smtClean="0"/>
              <a:t>Querying data</a:t>
            </a:r>
          </a:p>
          <a:p>
            <a:r>
              <a:rPr lang="sl-SI" dirty="0" smtClean="0"/>
              <a:t>API usage (show code)</a:t>
            </a:r>
            <a:endParaRPr lang="sl-S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Configuration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A hierarchal, persisant configuration directory</a:t>
            </a:r>
          </a:p>
          <a:p>
            <a:r>
              <a:rPr lang="sl-SI" dirty="0" smtClean="0"/>
              <a:t>Type and/or name based searches</a:t>
            </a:r>
          </a:p>
          <a:p>
            <a:r>
              <a:rPr lang="sl-SI" dirty="0" smtClean="0"/>
              <a:t>Different object providers:</a:t>
            </a:r>
          </a:p>
          <a:p>
            <a:pPr lvl="1"/>
            <a:r>
              <a:rPr lang="sl-SI" dirty="0" smtClean="0"/>
              <a:t>Instance, Simple (using string parse)</a:t>
            </a:r>
          </a:p>
          <a:p>
            <a:pPr lvl="1"/>
            <a:r>
              <a:rPr lang="sl-SI" dirty="0" smtClean="0"/>
              <a:t>ConfiguredComponent, AlwaysNewConfiguredComponent</a:t>
            </a:r>
          </a:p>
          <a:p>
            <a:pPr lvl="1"/>
            <a:r>
              <a:rPr lang="sl-SI" dirty="0" smtClean="0"/>
              <a:t>View support (per-instance wrapper)</a:t>
            </a:r>
          </a:p>
          <a:p>
            <a:r>
              <a:rPr lang="sl-SI" dirty="0" smtClean="0"/>
              <a:t>Reflection based configuration on properties and constructor parameters (with configurable order and requirements)</a:t>
            </a:r>
          </a:p>
          <a:p>
            <a:pPr lvl="1">
              <a:buNone/>
            </a:pPr>
            <a:endParaRPr lang="sl-SI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586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SharpMedia Technical Overview</vt:lpstr>
      <vt:lpstr>Motivation</vt:lpstr>
      <vt:lpstr>SharpMedia Core Overview</vt:lpstr>
      <vt:lpstr>Database</vt:lpstr>
      <vt:lpstr>Metadata</vt:lpstr>
      <vt:lpstr>Queries &amp; Transactions</vt:lpstr>
      <vt:lpstr>Database Drivers</vt:lpstr>
      <vt:lpstr>Showcase</vt:lpstr>
      <vt:lpstr>Configuration</vt:lpstr>
      <vt:lpstr>Components</vt:lpstr>
      <vt:lpstr>Applications and Libraries</vt:lpstr>
      <vt:lpstr>Installation</vt:lpstr>
      <vt:lpstr>Showcase</vt:lpstr>
      <vt:lpstr>Aspects</vt:lpstr>
      <vt:lpstr>Mathematics</vt:lpstr>
      <vt:lpstr>Testing</vt:lpstr>
      <vt:lpstr>Showcase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SharpMedia Technical Overview</dc:title>
  <dc:creator>Žiga</dc:creator>
  <cp:lastModifiedBy>Žiga</cp:lastModifiedBy>
  <cp:revision>25</cp:revision>
  <dcterms:created xsi:type="dcterms:W3CDTF">2006-08-16T00:00:00Z</dcterms:created>
  <dcterms:modified xsi:type="dcterms:W3CDTF">2008-03-09T22:31:58Z</dcterms:modified>
</cp:coreProperties>
</file>