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DDE3-D506-5501-E950-F5F58EC6E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6BB7A-4205-9E68-2B44-17D209085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975B-419A-FCC1-7EB8-D52B4C32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0E4-2CBC-4AA3-964B-94B091C1D08C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5E8B1-984F-7270-A795-FED9AF07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7AB9-8352-378F-CA5F-936A547E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ED83-B922-4904-A3E2-6B067263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6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E768-E367-D15D-7B99-0D95398C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47C68-1CBF-6058-762D-5AE816588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241F7-C3C3-EB03-D116-C6F39580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0E4-2CBC-4AA3-964B-94B091C1D08C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699E-FEE9-341C-0DD0-90C7543F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34FC-D154-2542-E7DF-0F4CB7FA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ED83-B922-4904-A3E2-6B067263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7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8A224-F685-8632-1CCE-C174D2D5F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C876B-3F55-E2FC-F299-AF37A8D2B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16335-06AF-6C1E-F248-AB88C3AA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0E4-2CBC-4AA3-964B-94B091C1D08C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5DBE3-CD12-AFCC-1647-B0A9242A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40F2-07DD-B276-55B6-EE95BF38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ED83-B922-4904-A3E2-6B067263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93D5-7FD0-91D9-9119-7692104F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FF03-1AF0-0FA7-F6FA-1154954F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AF1C-00E3-A776-459F-CFD42D69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0E4-2CBC-4AA3-964B-94B091C1D08C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C6BFA-BC52-970B-1203-724639E3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6AFDC-91B1-04F4-AAF8-756A8B4A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ED83-B922-4904-A3E2-6B067263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8647-C6BC-FBAC-223B-6192EDE6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84078-0DCB-6252-03E7-D8276A963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7BC67-1BCF-0B00-69E8-4EA92B8E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0E4-2CBC-4AA3-964B-94B091C1D08C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6DFB-8660-105F-9198-1C5AB8B6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5EC70-61E2-8D6B-0FC3-A0163D33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ED83-B922-4904-A3E2-6B067263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9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F5D9-AFA3-A541-698B-EF23B7D0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28A03-D108-FEB2-EB07-0BD7FEA71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AD5C-4CA4-FB12-4793-CDF78AEBA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66A10-E8D2-3277-D3FC-F362D118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0E4-2CBC-4AA3-964B-94B091C1D08C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F83D-2036-0FA2-0184-C5F7CE73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E27EB-1AF9-5A01-AD2E-01AED081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ED83-B922-4904-A3E2-6B067263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ABC7-C273-CC2A-8234-965D8E6B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4E2F3-D43D-BE10-EFE5-530506256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48E9F-09E8-D904-0198-BDCFD5826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150FD-6943-32B9-9A0C-5DDBFC69E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EE40C-E141-D600-50EE-0C1F3E2B9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8FE17-3867-648B-D372-68BC50D8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0E4-2CBC-4AA3-964B-94B091C1D08C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FDB10-7E80-E2DC-D257-1DBB51D8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2048F-DCAA-9E6C-9C7A-BFF6AB1C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ED83-B922-4904-A3E2-6B067263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6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062E-60FF-C33B-F8CA-41F0C378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9BFD8-AEEB-B64B-CA93-5B45E6EE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0E4-2CBC-4AA3-964B-94B091C1D08C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5FC4F-C7E4-D1A9-63DE-4175AF2C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874F0-8F0C-0B43-588F-DBFC5431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ED83-B922-4904-A3E2-6B067263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6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1712E-409D-B39C-9C36-5482A82E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0E4-2CBC-4AA3-964B-94B091C1D08C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B87F7-D13D-050C-7741-DEC7087E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9B7BC-C473-DF0A-AE4D-D6164618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ED83-B922-4904-A3E2-6B067263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4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2DDF-4D61-FD92-A427-202D57BA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C386F-C59A-CA92-97B8-E43CAF21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30AFD-3BA4-07B3-2801-2E2285BEE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707DB-CB27-89CC-8049-A9E20A08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0E4-2CBC-4AA3-964B-94B091C1D08C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9DC13-A8B4-1EB1-DD70-A671BC62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D62C0-A6EE-0158-3F73-DABFC218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ED83-B922-4904-A3E2-6B067263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9D56-3E0C-1708-EAE4-705A502C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2237B-811B-FD8D-2F0C-463385E6F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58F17-B8D3-3883-D8D0-0796F29F8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3F84C-7747-07C4-426A-46F5BDD7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70E4-2CBC-4AA3-964B-94B091C1D08C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942B2-9CB8-9B7C-182A-76695421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4CBB5-E36A-09F8-6BCC-5D6D2E96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ED83-B922-4904-A3E2-6B067263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481F1-23A0-27BE-B05B-82133F29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9E676-1D13-73E6-CBF8-0ADCD4D0F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81D81-90C9-0C5D-7B88-FCD29C74E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70E4-2CBC-4AA3-964B-94B091C1D08C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923D-1096-21FE-0808-B52FFF091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3FDE3-B2E8-964B-7AEF-0FE0B59B9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CED83-B922-4904-A3E2-6B067263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9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5D6882-5199-EA5F-9802-2CFAABF97136}"/>
              </a:ext>
            </a:extLst>
          </p:cNvPr>
          <p:cNvSpPr/>
          <p:nvPr/>
        </p:nvSpPr>
        <p:spPr>
          <a:xfrm>
            <a:off x="1887857" y="1221972"/>
            <a:ext cx="1517715" cy="9049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Wikipedia List of Union Ships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B889E4-CA81-471D-97D8-0D90874395AB}"/>
              </a:ext>
            </a:extLst>
          </p:cNvPr>
          <p:cNvSpPr/>
          <p:nvPr/>
        </p:nvSpPr>
        <p:spPr>
          <a:xfrm>
            <a:off x="3948284" y="933900"/>
            <a:ext cx="1517715" cy="14811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Scrape Wikipedia for Displacement, Propulsion, Role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509F6A-3A89-4AE9-A7F3-355967606935}"/>
              </a:ext>
            </a:extLst>
          </p:cNvPr>
          <p:cNvSpPr/>
          <p:nvPr/>
        </p:nvSpPr>
        <p:spPr>
          <a:xfrm>
            <a:off x="6008710" y="598694"/>
            <a:ext cx="1517715" cy="21515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Obtain Missing Information from Navy History and Heritage Command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10E9B-4579-ED95-CF51-01FE66BD0D39}"/>
              </a:ext>
            </a:extLst>
          </p:cNvPr>
          <p:cNvSpPr/>
          <p:nvPr/>
        </p:nvSpPr>
        <p:spPr>
          <a:xfrm>
            <a:off x="1887857" y="3420036"/>
            <a:ext cx="1517715" cy="14768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in All Stone Fleet Ships (Wikipedia missed some)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FCD171-965C-F9FC-3E6C-C850A7CE7097}"/>
              </a:ext>
            </a:extLst>
          </p:cNvPr>
          <p:cNvSpPr/>
          <p:nvPr/>
        </p:nvSpPr>
        <p:spPr>
          <a:xfrm>
            <a:off x="3948284" y="3420036"/>
            <a:ext cx="1517715" cy="14768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Data Using Python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896D55-6777-9AC0-6BFA-61909432947D}"/>
              </a:ext>
            </a:extLst>
          </p:cNvPr>
          <p:cNvSpPr/>
          <p:nvPr/>
        </p:nvSpPr>
        <p:spPr>
          <a:xfrm>
            <a:off x="295835" y="1383106"/>
            <a:ext cx="1049310" cy="58270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5F9443-EE09-BF9B-CF77-47554FE1F96F}"/>
              </a:ext>
            </a:extLst>
          </p:cNvPr>
          <p:cNvSpPr/>
          <p:nvPr/>
        </p:nvSpPr>
        <p:spPr>
          <a:xfrm>
            <a:off x="6096000" y="3867116"/>
            <a:ext cx="1049310" cy="58270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11752F-5313-CB68-C974-CA7A83ADA196}"/>
              </a:ext>
            </a:extLst>
          </p:cNvPr>
          <p:cNvCxnSpPr>
            <a:stCxn id="11" idx="6"/>
            <a:endCxn id="4" idx="1"/>
          </p:cNvCxnSpPr>
          <p:nvPr/>
        </p:nvCxnSpPr>
        <p:spPr>
          <a:xfrm>
            <a:off x="1345145" y="1674459"/>
            <a:ext cx="542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63240A-7BC3-7300-81B0-208AC06E9499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405572" y="1674459"/>
            <a:ext cx="542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BD49A6-3128-0BBD-4DEE-7BCEDAA88DA0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465999" y="1674459"/>
            <a:ext cx="542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A3629C5-B81F-BCE5-0BAF-058BFB50E79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H="1">
            <a:off x="1887857" y="1674459"/>
            <a:ext cx="5638568" cy="2484010"/>
          </a:xfrm>
          <a:prstGeom prst="bentConnector5">
            <a:avLst>
              <a:gd name="adj1" fmla="val -4054"/>
              <a:gd name="adj2" fmla="val 56790"/>
              <a:gd name="adj3" fmla="val 104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74EACA-BB2E-F384-E860-7955566A6B6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405572" y="4158469"/>
            <a:ext cx="542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67FE65-BAC9-905F-F17B-D1C961064040}"/>
              </a:ext>
            </a:extLst>
          </p:cNvPr>
          <p:cNvCxnSpPr>
            <a:stCxn id="10" idx="3"/>
            <a:endCxn id="12" idx="2"/>
          </p:cNvCxnSpPr>
          <p:nvPr/>
        </p:nvCxnSpPr>
        <p:spPr>
          <a:xfrm>
            <a:off x="5465999" y="4158469"/>
            <a:ext cx="630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22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Biegert</dc:creator>
  <cp:lastModifiedBy>Mark Biegert</cp:lastModifiedBy>
  <cp:revision>1</cp:revision>
  <dcterms:created xsi:type="dcterms:W3CDTF">2022-11-28T04:51:16Z</dcterms:created>
  <dcterms:modified xsi:type="dcterms:W3CDTF">2022-11-28T05:02:20Z</dcterms:modified>
</cp:coreProperties>
</file>