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AA751-FCED-4FDC-A347-DCC8BBA60716}" type="doc">
      <dgm:prSet loTypeId="urn:microsoft.com/office/officeart/2005/8/layout/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016B8D-1AE9-4397-A418-C721ABEF006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Charge and Discharge</a:t>
          </a:r>
        </a:p>
      </dgm:t>
    </dgm:pt>
    <dgm:pt modelId="{5FB8124B-3337-4D10-A191-D6D688E4B446}" type="par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1408B5-CA2E-467D-9C3D-01045490063E}" type="sibTrans" cxnId="{EB526D18-CFE8-48D3-A6A1-62C9094A95E1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54C3F0A-ECFE-4F3C-A572-71AC272C574F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Extract-Transform-Load</a:t>
          </a:r>
        </a:p>
      </dgm:t>
    </dgm:pt>
    <dgm:pt modelId="{CFD0AC04-20D7-41D4-A042-B2BAD591B031}" type="par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1AF04B4-2EBC-4247-894D-E3FE65B2C003}" type="sibTrans" cxnId="{6EB2A784-59B4-45A0-AC01-9639A1C7162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AB35F2E-EF6D-48F2-B3A5-038C66A7B856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CSV are imported</a:t>
          </a:r>
        </a:p>
      </dgm:t>
    </dgm:pt>
    <dgm:pt modelId="{3D615D58-3D67-4F55-922C-32142B3673E2}" type="par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0734049-3987-4BD6-B04F-385E007E6810}" type="sibTrans" cxnId="{9CFED159-F761-4873-8DA7-53E25EE0767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2D3BF98-B4CA-4E6A-94A0-C3C4440CDD8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Presentation</a:t>
          </a:r>
        </a:p>
      </dgm:t>
    </dgm:pt>
    <dgm:pt modelId="{0C8CDBC8-75AF-4B0E-9238-5D67CCCDF18A}" type="par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2E2DEF0-0E4A-4145-9710-6F0A4701AE1E}" type="sibTrans" cxnId="{D198D2A5-5559-48C4-AE55-F320E097C8E7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FC0D9FA-F680-463A-A509-E5F738363286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Discharge Graph</a:t>
          </a:r>
        </a:p>
      </dgm:t>
    </dgm:pt>
    <dgm:pt modelId="{AFAEF2CC-7A12-4132-B0FE-61F2B10B744B}" type="par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E620B3B-B4ED-427E-AF28-20AE23A9EF1B}" type="sibTrans" cxnId="{B926B119-AA98-41FA-A7AE-AAD5DB0037B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A020966-9AF7-4E1D-9507-4D3833AE6C5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Get Battery Data</a:t>
          </a:r>
        </a:p>
      </dgm:t>
    </dgm:pt>
    <dgm:pt modelId="{69AF6BE6-AD55-43B6-86D3-DBE26344345B}" type="sib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A77410C-1F59-44C8-A30B-E4E4212F608A}" type="parTrans" cxnId="{E4190C16-39EE-4292-8669-B02EFB612D2E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0CEDC5-F470-4DD5-B61B-B3C84269C8F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Generally, multiple cycles are performed</a:t>
          </a:r>
        </a:p>
      </dgm:t>
    </dgm:pt>
    <dgm:pt modelId="{A929368C-C6C3-49E6-8F03-0905BA768A99}" type="parTrans" cxnId="{7B493216-FC34-494A-9D63-C6877F8A50F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E3AF78A-997F-44A9-BDDA-E6FF0C243CFD}" type="sibTrans" cxnId="{7B493216-FC34-494A-9D63-C6877F8A50F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5E067A-A2AA-4E8D-A020-F0D8BEB8A98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Generally, constant discharge current</a:t>
          </a:r>
        </a:p>
      </dgm:t>
    </dgm:pt>
    <dgm:pt modelId="{E37635A8-D748-4C3B-B60D-203B46530270}" type="par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C57E42A-510E-41BE-ABB0-5B4F8969EC61}" type="sibTrans" cxnId="{20F64A93-E26F-4DCD-874D-BDCAF182E1E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165A09F-4BCA-4168-8D2C-6680FA993A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CSV Files</a:t>
          </a:r>
        </a:p>
      </dgm:t>
    </dgm:pt>
    <dgm:pt modelId="{4C1D2976-8DA0-4E0F-A14E-33CD4705EE25}" type="parTrans" cxnId="{62146710-F075-48D9-BD77-80BCC0D4E17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1E8A2B58-B9F3-4849-B2E4-AF2C7461E4B1}" type="sibTrans" cxnId="{62146710-F075-48D9-BD77-80BCC0D4E17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24F40E-A9B2-4BDC-8781-4BA5892AEEB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CSV is augmented as necessary with meta data like UUT #, Test Program, etc.</a:t>
          </a:r>
        </a:p>
      </dgm:t>
    </dgm:pt>
    <dgm:pt modelId="{AEB15179-D768-4B69-9EBD-FB40847A8BA3}" type="par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D8570EE-0087-4B91-9581-C01456F2232E}" type="sibTrans" cxnId="{BEE57538-1D86-4DAC-9636-C663B1C1342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DFA565-30C1-4E60-8DBE-6B2512EF994D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Generate SOC curve</a:t>
          </a:r>
        </a:p>
      </dgm:t>
    </dgm:pt>
    <dgm:pt modelId="{3808F35C-E00A-4EC0-92C7-711294947D65}" type="parTrans" cxnId="{D63D2076-73AB-4ED2-9F59-45871125561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44CDB67-F663-4294-AB51-A695E85AC757}" type="sibTrans" cxnId="{D63D2076-73AB-4ED2-9F59-458711255619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58F12FAC-9367-4988-AC51-4129D330E0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SOC Graph</a:t>
          </a:r>
        </a:p>
      </dgm:t>
    </dgm:pt>
    <dgm:pt modelId="{F1705CCB-F4E2-40CC-9FDE-69A699A908AB}" type="par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6D8028C-BD0F-4377-AFF7-222F3D1937B4}" type="sibTrans" cxnId="{09C28B3F-0816-4BA0-B153-38D5F6C2474B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FEABA3C-4A60-448D-89C9-DCCADD77ECE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Capacity </a:t>
          </a:r>
        </a:p>
      </dgm:t>
    </dgm:pt>
    <dgm:pt modelId="{5662E601-B430-44AB-BA0E-27432753CFFE}" type="parTrans" cxnId="{B779CCDB-D0E5-4CE5-9855-910D93214EB4}">
      <dgm:prSet/>
      <dgm:spPr/>
      <dgm:t>
        <a:bodyPr/>
        <a:lstStyle/>
        <a:p>
          <a:endParaRPr lang="en-US"/>
        </a:p>
      </dgm:t>
    </dgm:pt>
    <dgm:pt modelId="{99621CA0-9479-47DA-B660-70C6B9B22AF0}" type="sibTrans" cxnId="{B779CCDB-D0E5-4CE5-9855-910D93214EB4}">
      <dgm:prSet/>
      <dgm:spPr/>
      <dgm:t>
        <a:bodyPr/>
        <a:lstStyle/>
        <a:p>
          <a:endParaRPr lang="en-US"/>
        </a:p>
      </dgm:t>
    </dgm:pt>
    <dgm:pt modelId="{94F60DAB-21BB-4285-B945-279BF1291156}" type="pres">
      <dgm:prSet presAssocID="{242AA751-FCED-4FDC-A347-DCC8BBA60716}" presName="linearFlow" presStyleCnt="0">
        <dgm:presLayoutVars>
          <dgm:dir/>
          <dgm:animLvl val="lvl"/>
          <dgm:resizeHandles val="exact"/>
        </dgm:presLayoutVars>
      </dgm:prSet>
      <dgm:spPr/>
    </dgm:pt>
    <dgm:pt modelId="{A6C32A5D-6D1B-4C1C-9D44-E62A6C637E53}" type="pres">
      <dgm:prSet presAssocID="{8A020966-9AF7-4E1D-9507-4D3833AE6C52}" presName="composite" presStyleCnt="0"/>
      <dgm:spPr/>
    </dgm:pt>
    <dgm:pt modelId="{FAD2F081-629D-45A4-90E5-581F8EDABB40}" type="pres">
      <dgm:prSet presAssocID="{8A020966-9AF7-4E1D-9507-4D3833AE6C5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028FCF-315A-4394-85BA-0FFBDA7EA2A5}" type="pres">
      <dgm:prSet presAssocID="{8A020966-9AF7-4E1D-9507-4D3833AE6C52}" presName="parSh" presStyleLbl="node1" presStyleIdx="0" presStyleCnt="3"/>
      <dgm:spPr/>
    </dgm:pt>
    <dgm:pt modelId="{70ACD775-D3B9-4605-AFB4-C74750BF1550}" type="pres">
      <dgm:prSet presAssocID="{8A020966-9AF7-4E1D-9507-4D3833AE6C52}" presName="desTx" presStyleLbl="fgAcc1" presStyleIdx="0" presStyleCnt="3" custScaleX="142500" custScaleY="43560" custLinFactNeighborX="-203" custLinFactNeighborY="-8133">
        <dgm:presLayoutVars>
          <dgm:bulletEnabled val="1"/>
        </dgm:presLayoutVars>
      </dgm:prSet>
      <dgm:spPr/>
    </dgm:pt>
    <dgm:pt modelId="{CD615EDC-2A33-4EED-916B-5413A727B73C}" type="pres">
      <dgm:prSet presAssocID="{69AF6BE6-AD55-43B6-86D3-DBE26344345B}" presName="sibTrans" presStyleLbl="sibTrans2D1" presStyleIdx="0" presStyleCnt="2"/>
      <dgm:spPr/>
    </dgm:pt>
    <dgm:pt modelId="{5EFADE2C-D727-4377-BA89-E4104C0B94B2}" type="pres">
      <dgm:prSet presAssocID="{69AF6BE6-AD55-43B6-86D3-DBE26344345B}" presName="connTx" presStyleLbl="sibTrans2D1" presStyleIdx="0" presStyleCnt="2"/>
      <dgm:spPr/>
    </dgm:pt>
    <dgm:pt modelId="{7CD38606-46AA-4FB3-A8F2-338BE6BC73DB}" type="pres">
      <dgm:prSet presAssocID="{054C3F0A-ECFE-4F3C-A572-71AC272C574F}" presName="composite" presStyleCnt="0"/>
      <dgm:spPr/>
    </dgm:pt>
    <dgm:pt modelId="{22DADB21-4688-4BD0-82E4-39D792134199}" type="pres">
      <dgm:prSet presAssocID="{054C3F0A-ECFE-4F3C-A572-71AC272C57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1051A9-A0CC-4844-A3D7-64CD51155C18}" type="pres">
      <dgm:prSet presAssocID="{054C3F0A-ECFE-4F3C-A572-71AC272C574F}" presName="parSh" presStyleLbl="node1" presStyleIdx="1" presStyleCnt="3"/>
      <dgm:spPr/>
    </dgm:pt>
    <dgm:pt modelId="{1626B370-B4AF-48E1-B5A2-6F87DD7A0ED5}" type="pres">
      <dgm:prSet presAssocID="{054C3F0A-ECFE-4F3C-A572-71AC272C574F}" presName="desTx" presStyleLbl="fgAcc1" presStyleIdx="1" presStyleCnt="3" custScaleX="139914" custScaleY="43560" custLinFactNeighborX="-2195" custLinFactNeighborY="-8180">
        <dgm:presLayoutVars>
          <dgm:bulletEnabled val="1"/>
        </dgm:presLayoutVars>
      </dgm:prSet>
      <dgm:spPr/>
    </dgm:pt>
    <dgm:pt modelId="{D9A1235F-0681-4C17-9C51-5A0072A0F3CB}" type="pres">
      <dgm:prSet presAssocID="{91AF04B4-2EBC-4247-894D-E3FE65B2C003}" presName="sibTrans" presStyleLbl="sibTrans2D1" presStyleIdx="1" presStyleCnt="2"/>
      <dgm:spPr/>
    </dgm:pt>
    <dgm:pt modelId="{9A0120DF-1B81-4796-8400-E96DB8C9846C}" type="pres">
      <dgm:prSet presAssocID="{91AF04B4-2EBC-4247-894D-E3FE65B2C003}" presName="connTx" presStyleLbl="sibTrans2D1" presStyleIdx="1" presStyleCnt="2"/>
      <dgm:spPr/>
    </dgm:pt>
    <dgm:pt modelId="{FA3FA45B-30EA-4D1C-9B9F-2A11B59F6DD1}" type="pres">
      <dgm:prSet presAssocID="{E2D3BF98-B4CA-4E6A-94A0-C3C4440CDD8C}" presName="composite" presStyleCnt="0"/>
      <dgm:spPr/>
    </dgm:pt>
    <dgm:pt modelId="{4AFCA435-AFF9-485C-9AAE-F471096313E2}" type="pres">
      <dgm:prSet presAssocID="{E2D3BF98-B4CA-4E6A-94A0-C3C4440CDD8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05B4B9-0962-4C29-8A77-EF78C0C11028}" type="pres">
      <dgm:prSet presAssocID="{E2D3BF98-B4CA-4E6A-94A0-C3C4440CDD8C}" presName="parSh" presStyleLbl="node1" presStyleIdx="2" presStyleCnt="3"/>
      <dgm:spPr/>
    </dgm:pt>
    <dgm:pt modelId="{5DB72F95-3268-49C5-A14A-2CF7E547322C}" type="pres">
      <dgm:prSet presAssocID="{E2D3BF98-B4CA-4E6A-94A0-C3C4440CDD8C}" presName="desTx" presStyleLbl="fgAcc1" presStyleIdx="2" presStyleCnt="3" custScaleX="140909" custScaleY="43560" custLinFactNeighborX="-1646" custLinFactNeighborY="-8133">
        <dgm:presLayoutVars>
          <dgm:bulletEnabled val="1"/>
        </dgm:presLayoutVars>
      </dgm:prSet>
      <dgm:spPr/>
    </dgm:pt>
  </dgm:ptLst>
  <dgm:cxnLst>
    <dgm:cxn modelId="{62146710-F075-48D9-BD77-80BCC0D4E173}" srcId="{8A020966-9AF7-4E1D-9507-4D3833AE6C52}" destId="{B165A09F-4BCA-4168-8D2C-6680FA993A35}" srcOrd="3" destOrd="0" parTransId="{4C1D2976-8DA0-4E0F-A14E-33CD4705EE25}" sibTransId="{1E8A2B58-B9F3-4849-B2E4-AF2C7461E4B1}"/>
    <dgm:cxn modelId="{E4190C16-39EE-4292-8669-B02EFB612D2E}" srcId="{242AA751-FCED-4FDC-A347-DCC8BBA60716}" destId="{8A020966-9AF7-4E1D-9507-4D3833AE6C52}" srcOrd="0" destOrd="0" parTransId="{3A77410C-1F59-44C8-A30B-E4E4212F608A}" sibTransId="{69AF6BE6-AD55-43B6-86D3-DBE26344345B}"/>
    <dgm:cxn modelId="{7B493216-FC34-494A-9D63-C6877F8A50FC}" srcId="{8A020966-9AF7-4E1D-9507-4D3833AE6C52}" destId="{C50CEDC5-F470-4DD5-B61B-B3C84269C8FE}" srcOrd="1" destOrd="0" parTransId="{A929368C-C6C3-49E6-8F03-0905BA768A99}" sibTransId="{AE3AF78A-997F-44A9-BDDA-E6FF0C243CFD}"/>
    <dgm:cxn modelId="{EB526D18-CFE8-48D3-A6A1-62C9094A95E1}" srcId="{8A020966-9AF7-4E1D-9507-4D3833AE6C52}" destId="{6E016B8D-1AE9-4397-A418-C721ABEF0067}" srcOrd="0" destOrd="0" parTransId="{5FB8124B-3337-4D10-A191-D6D688E4B446}" sibTransId="{AF1408B5-CA2E-467D-9C3D-01045490063E}"/>
    <dgm:cxn modelId="{B926B119-AA98-41FA-A7AE-AAD5DB0037B4}" srcId="{E2D3BF98-B4CA-4E6A-94A0-C3C4440CDD8C}" destId="{0FC0D9FA-F680-463A-A509-E5F738363286}" srcOrd="0" destOrd="0" parTransId="{AFAEF2CC-7A12-4132-B0FE-61F2B10B744B}" sibTransId="{0E620B3B-B4ED-427E-AF28-20AE23A9EF1B}"/>
    <dgm:cxn modelId="{3A187E1F-934C-4E8A-ADDC-AC3FA101A0E6}" type="presOf" srcId="{0FC0D9FA-F680-463A-A509-E5F738363286}" destId="{5DB72F95-3268-49C5-A14A-2CF7E547322C}" srcOrd="0" destOrd="0" presId="urn:microsoft.com/office/officeart/2005/8/layout/process3"/>
    <dgm:cxn modelId="{986FD922-A294-47AB-B749-0C51E6E6A189}" type="presOf" srcId="{6E016B8D-1AE9-4397-A418-C721ABEF0067}" destId="{70ACD775-D3B9-4605-AFB4-C74750BF1550}" srcOrd="0" destOrd="0" presId="urn:microsoft.com/office/officeart/2005/8/layout/process3"/>
    <dgm:cxn modelId="{D38B6530-278D-409C-A3BB-6589F0AC2972}" type="presOf" srcId="{EFEABA3C-4A60-448D-89C9-DCCADD77ECE9}" destId="{5DB72F95-3268-49C5-A14A-2CF7E547322C}" srcOrd="0" destOrd="2" presId="urn:microsoft.com/office/officeart/2005/8/layout/process3"/>
    <dgm:cxn modelId="{BEE57538-1D86-4DAC-9636-C663B1C1342F}" srcId="{054C3F0A-ECFE-4F3C-A572-71AC272C574F}" destId="{3824F40E-A9B2-4BDC-8781-4BA5892AEEB2}" srcOrd="1" destOrd="0" parTransId="{AEB15179-D768-4B69-9EBD-FB40847A8BA3}" sibTransId="{AD8570EE-0087-4B91-9581-C01456F2232E}"/>
    <dgm:cxn modelId="{09C28B3F-0816-4BA0-B153-38D5F6C2474B}" srcId="{E2D3BF98-B4CA-4E6A-94A0-C3C4440CDD8C}" destId="{58F12FAC-9367-4988-AC51-4129D330E047}" srcOrd="1" destOrd="0" parTransId="{F1705CCB-F4E2-40CC-9FDE-69A699A908AB}" sibTransId="{B6D8028C-BD0F-4377-AFF7-222F3D1937B4}"/>
    <dgm:cxn modelId="{E4536755-6371-4A04-9E94-776F1C0EA0D9}" type="presOf" srcId="{242AA751-FCED-4FDC-A347-DCC8BBA60716}" destId="{94F60DAB-21BB-4285-B945-279BF1291156}" srcOrd="0" destOrd="0" presId="urn:microsoft.com/office/officeart/2005/8/layout/process3"/>
    <dgm:cxn modelId="{D63D2076-73AB-4ED2-9F59-458711255619}" srcId="{054C3F0A-ECFE-4F3C-A572-71AC272C574F}" destId="{38DFA565-30C1-4E60-8DBE-6B2512EF994D}" srcOrd="2" destOrd="0" parTransId="{3808F35C-E00A-4EC0-92C7-711294947D65}" sibTransId="{344CDB67-F663-4294-AB51-A695E85AC757}"/>
    <dgm:cxn modelId="{EEE3E556-3EFE-4E5A-A063-3146001AF9F4}" type="presOf" srcId="{38DFA565-30C1-4E60-8DBE-6B2512EF994D}" destId="{1626B370-B4AF-48E1-B5A2-6F87DD7A0ED5}" srcOrd="0" destOrd="2" presId="urn:microsoft.com/office/officeart/2005/8/layout/process3"/>
    <dgm:cxn modelId="{9CFED159-F761-4873-8DA7-53E25EE0767B}" srcId="{054C3F0A-ECFE-4F3C-A572-71AC272C574F}" destId="{0AB35F2E-EF6D-48F2-B3A5-038C66A7B856}" srcOrd="0" destOrd="0" parTransId="{3D615D58-3D67-4F55-922C-32142B3673E2}" sibTransId="{20734049-3987-4BD6-B04F-385E007E6810}"/>
    <dgm:cxn modelId="{6EB2A784-59B4-45A0-AC01-9639A1C7162A}" srcId="{242AA751-FCED-4FDC-A347-DCC8BBA60716}" destId="{054C3F0A-ECFE-4F3C-A572-71AC272C574F}" srcOrd="1" destOrd="0" parTransId="{CFD0AC04-20D7-41D4-A042-B2BAD591B031}" sibTransId="{91AF04B4-2EBC-4247-894D-E3FE65B2C003}"/>
    <dgm:cxn modelId="{39E2C986-A1B3-48E6-A63A-8A5909ECB956}" type="presOf" srcId="{054C3F0A-ECFE-4F3C-A572-71AC272C574F}" destId="{C91051A9-A0CC-4844-A3D7-64CD51155C18}" srcOrd="1" destOrd="0" presId="urn:microsoft.com/office/officeart/2005/8/layout/process3"/>
    <dgm:cxn modelId="{5E026989-D15A-499E-A05A-B1E578476116}" type="presOf" srcId="{58F12FAC-9367-4988-AC51-4129D330E047}" destId="{5DB72F95-3268-49C5-A14A-2CF7E547322C}" srcOrd="0" destOrd="1" presId="urn:microsoft.com/office/officeart/2005/8/layout/process3"/>
    <dgm:cxn modelId="{8BFFCE8D-670D-4B9C-BF50-12017C340F1A}" type="presOf" srcId="{DC5E067A-A2AA-4E8D-A020-F0D8BEB8A989}" destId="{70ACD775-D3B9-4605-AFB4-C74750BF1550}" srcOrd="0" destOrd="2" presId="urn:microsoft.com/office/officeart/2005/8/layout/process3"/>
    <dgm:cxn modelId="{2130E48D-0F19-463C-B301-DAC0B46D7973}" type="presOf" srcId="{054C3F0A-ECFE-4F3C-A572-71AC272C574F}" destId="{22DADB21-4688-4BD0-82E4-39D792134199}" srcOrd="0" destOrd="0" presId="urn:microsoft.com/office/officeart/2005/8/layout/process3"/>
    <dgm:cxn modelId="{20F64A93-E26F-4DCD-874D-BDCAF182E1ED}" srcId="{8A020966-9AF7-4E1D-9507-4D3833AE6C52}" destId="{DC5E067A-A2AA-4E8D-A020-F0D8BEB8A989}" srcOrd="2" destOrd="0" parTransId="{E37635A8-D748-4C3B-B60D-203B46530270}" sibTransId="{EC57E42A-510E-41BE-ABB0-5B4F8969EC61}"/>
    <dgm:cxn modelId="{ACEA1996-8B51-47DD-8129-523F5341057F}" type="presOf" srcId="{3824F40E-A9B2-4BDC-8781-4BA5892AEEB2}" destId="{1626B370-B4AF-48E1-B5A2-6F87DD7A0ED5}" srcOrd="0" destOrd="1" presId="urn:microsoft.com/office/officeart/2005/8/layout/process3"/>
    <dgm:cxn modelId="{FA1A259F-C0F9-4C51-A0DE-B626733BC0DE}" type="presOf" srcId="{B165A09F-4BCA-4168-8D2C-6680FA993A35}" destId="{70ACD775-D3B9-4605-AFB4-C74750BF1550}" srcOrd="0" destOrd="3" presId="urn:microsoft.com/office/officeart/2005/8/layout/process3"/>
    <dgm:cxn modelId="{EDADC2A1-60C9-4035-A053-975650D2B706}" type="presOf" srcId="{E2D3BF98-B4CA-4E6A-94A0-C3C4440CDD8C}" destId="{0105B4B9-0962-4C29-8A77-EF78C0C11028}" srcOrd="1" destOrd="0" presId="urn:microsoft.com/office/officeart/2005/8/layout/process3"/>
    <dgm:cxn modelId="{D198D2A5-5559-48C4-AE55-F320E097C8E7}" srcId="{242AA751-FCED-4FDC-A347-DCC8BBA60716}" destId="{E2D3BF98-B4CA-4E6A-94A0-C3C4440CDD8C}" srcOrd="2" destOrd="0" parTransId="{0C8CDBC8-75AF-4B0E-9238-5D67CCCDF18A}" sibTransId="{22E2DEF0-0E4A-4145-9710-6F0A4701AE1E}"/>
    <dgm:cxn modelId="{D5A084C6-DF79-46D3-90CC-2BABC003A984}" type="presOf" srcId="{69AF6BE6-AD55-43B6-86D3-DBE26344345B}" destId="{5EFADE2C-D727-4377-BA89-E4104C0B94B2}" srcOrd="1" destOrd="0" presId="urn:microsoft.com/office/officeart/2005/8/layout/process3"/>
    <dgm:cxn modelId="{9D12DECF-BECB-46F7-9BE8-8B31F83051A5}" type="presOf" srcId="{8A020966-9AF7-4E1D-9507-4D3833AE6C52}" destId="{0D028FCF-315A-4394-85BA-0FFBDA7EA2A5}" srcOrd="1" destOrd="0" presId="urn:microsoft.com/office/officeart/2005/8/layout/process3"/>
    <dgm:cxn modelId="{F51187D9-CF7A-4B48-AFBB-E26A9D0CD5C4}" type="presOf" srcId="{E2D3BF98-B4CA-4E6A-94A0-C3C4440CDD8C}" destId="{4AFCA435-AFF9-485C-9AAE-F471096313E2}" srcOrd="0" destOrd="0" presId="urn:microsoft.com/office/officeart/2005/8/layout/process3"/>
    <dgm:cxn modelId="{B779CCDB-D0E5-4CE5-9855-910D93214EB4}" srcId="{E2D3BF98-B4CA-4E6A-94A0-C3C4440CDD8C}" destId="{EFEABA3C-4A60-448D-89C9-DCCADD77ECE9}" srcOrd="2" destOrd="0" parTransId="{5662E601-B430-44AB-BA0E-27432753CFFE}" sibTransId="{99621CA0-9479-47DA-B660-70C6B9B22AF0}"/>
    <dgm:cxn modelId="{001D40E3-775E-418E-BC2C-4DD9B25DDDF2}" type="presOf" srcId="{C50CEDC5-F470-4DD5-B61B-B3C84269C8FE}" destId="{70ACD775-D3B9-4605-AFB4-C74750BF1550}" srcOrd="0" destOrd="1" presId="urn:microsoft.com/office/officeart/2005/8/layout/process3"/>
    <dgm:cxn modelId="{62B940E4-9074-4612-979C-5B49DC94DDE8}" type="presOf" srcId="{91AF04B4-2EBC-4247-894D-E3FE65B2C003}" destId="{D9A1235F-0681-4C17-9C51-5A0072A0F3CB}" srcOrd="0" destOrd="0" presId="urn:microsoft.com/office/officeart/2005/8/layout/process3"/>
    <dgm:cxn modelId="{DAA102E9-AD18-45C6-9081-2F0C9AD9C0F8}" type="presOf" srcId="{91AF04B4-2EBC-4247-894D-E3FE65B2C003}" destId="{9A0120DF-1B81-4796-8400-E96DB8C9846C}" srcOrd="1" destOrd="0" presId="urn:microsoft.com/office/officeart/2005/8/layout/process3"/>
    <dgm:cxn modelId="{DFFB31EF-AE61-403F-A1EF-7BD4DE95334F}" type="presOf" srcId="{8A020966-9AF7-4E1D-9507-4D3833AE6C52}" destId="{FAD2F081-629D-45A4-90E5-581F8EDABB40}" srcOrd="0" destOrd="0" presId="urn:microsoft.com/office/officeart/2005/8/layout/process3"/>
    <dgm:cxn modelId="{566C16F7-7D32-4DC0-8C0D-443CC6E6CC33}" type="presOf" srcId="{69AF6BE6-AD55-43B6-86D3-DBE26344345B}" destId="{CD615EDC-2A33-4EED-916B-5413A727B73C}" srcOrd="0" destOrd="0" presId="urn:microsoft.com/office/officeart/2005/8/layout/process3"/>
    <dgm:cxn modelId="{090739F7-45AB-460A-AD44-1A8A718FAC95}" type="presOf" srcId="{0AB35F2E-EF6D-48F2-B3A5-038C66A7B856}" destId="{1626B370-B4AF-48E1-B5A2-6F87DD7A0ED5}" srcOrd="0" destOrd="0" presId="urn:microsoft.com/office/officeart/2005/8/layout/process3"/>
    <dgm:cxn modelId="{10BE9149-7676-4E02-8F62-BBB3D66DF027}" type="presParOf" srcId="{94F60DAB-21BB-4285-B945-279BF1291156}" destId="{A6C32A5D-6D1B-4C1C-9D44-E62A6C637E53}" srcOrd="0" destOrd="0" presId="urn:microsoft.com/office/officeart/2005/8/layout/process3"/>
    <dgm:cxn modelId="{B9B2DADA-C455-4A8C-9ACD-2576720FADDA}" type="presParOf" srcId="{A6C32A5D-6D1B-4C1C-9D44-E62A6C637E53}" destId="{FAD2F081-629D-45A4-90E5-581F8EDABB40}" srcOrd="0" destOrd="0" presId="urn:microsoft.com/office/officeart/2005/8/layout/process3"/>
    <dgm:cxn modelId="{67A8B445-74E2-45F9-AA40-2CFE98B990DE}" type="presParOf" srcId="{A6C32A5D-6D1B-4C1C-9D44-E62A6C637E53}" destId="{0D028FCF-315A-4394-85BA-0FFBDA7EA2A5}" srcOrd="1" destOrd="0" presId="urn:microsoft.com/office/officeart/2005/8/layout/process3"/>
    <dgm:cxn modelId="{B58584AF-ABBB-46F6-8316-930DEB0E28C8}" type="presParOf" srcId="{A6C32A5D-6D1B-4C1C-9D44-E62A6C637E53}" destId="{70ACD775-D3B9-4605-AFB4-C74750BF1550}" srcOrd="2" destOrd="0" presId="urn:microsoft.com/office/officeart/2005/8/layout/process3"/>
    <dgm:cxn modelId="{874311BD-5FE3-4537-BC82-45DED39F5E98}" type="presParOf" srcId="{94F60DAB-21BB-4285-B945-279BF1291156}" destId="{CD615EDC-2A33-4EED-916B-5413A727B73C}" srcOrd="1" destOrd="0" presId="urn:microsoft.com/office/officeart/2005/8/layout/process3"/>
    <dgm:cxn modelId="{AFD4458E-CC0A-4B87-8245-E0518124C61C}" type="presParOf" srcId="{CD615EDC-2A33-4EED-916B-5413A727B73C}" destId="{5EFADE2C-D727-4377-BA89-E4104C0B94B2}" srcOrd="0" destOrd="0" presId="urn:microsoft.com/office/officeart/2005/8/layout/process3"/>
    <dgm:cxn modelId="{4D2FD3C1-9AC9-471A-BD29-CB588085B2BE}" type="presParOf" srcId="{94F60DAB-21BB-4285-B945-279BF1291156}" destId="{7CD38606-46AA-4FB3-A8F2-338BE6BC73DB}" srcOrd="2" destOrd="0" presId="urn:microsoft.com/office/officeart/2005/8/layout/process3"/>
    <dgm:cxn modelId="{B24EB039-3E93-425C-9BB8-240EA2F313D1}" type="presParOf" srcId="{7CD38606-46AA-4FB3-A8F2-338BE6BC73DB}" destId="{22DADB21-4688-4BD0-82E4-39D792134199}" srcOrd="0" destOrd="0" presId="urn:microsoft.com/office/officeart/2005/8/layout/process3"/>
    <dgm:cxn modelId="{3569F363-D351-46C0-88C7-CEB43EA4165A}" type="presParOf" srcId="{7CD38606-46AA-4FB3-A8F2-338BE6BC73DB}" destId="{C91051A9-A0CC-4844-A3D7-64CD51155C18}" srcOrd="1" destOrd="0" presId="urn:microsoft.com/office/officeart/2005/8/layout/process3"/>
    <dgm:cxn modelId="{1F79FF44-30A8-4E32-B7B6-765B094D8461}" type="presParOf" srcId="{7CD38606-46AA-4FB3-A8F2-338BE6BC73DB}" destId="{1626B370-B4AF-48E1-B5A2-6F87DD7A0ED5}" srcOrd="2" destOrd="0" presId="urn:microsoft.com/office/officeart/2005/8/layout/process3"/>
    <dgm:cxn modelId="{3D870B2E-D3E2-46CB-9C6C-35B59A8A58C4}" type="presParOf" srcId="{94F60DAB-21BB-4285-B945-279BF1291156}" destId="{D9A1235F-0681-4C17-9C51-5A0072A0F3CB}" srcOrd="3" destOrd="0" presId="urn:microsoft.com/office/officeart/2005/8/layout/process3"/>
    <dgm:cxn modelId="{A186C996-4436-4A79-BF04-E20F76C0A66A}" type="presParOf" srcId="{D9A1235F-0681-4C17-9C51-5A0072A0F3CB}" destId="{9A0120DF-1B81-4796-8400-E96DB8C9846C}" srcOrd="0" destOrd="0" presId="urn:microsoft.com/office/officeart/2005/8/layout/process3"/>
    <dgm:cxn modelId="{86789FFB-A059-4817-9683-590FE73C754E}" type="presParOf" srcId="{94F60DAB-21BB-4285-B945-279BF1291156}" destId="{FA3FA45B-30EA-4D1C-9B9F-2A11B59F6DD1}" srcOrd="4" destOrd="0" presId="urn:microsoft.com/office/officeart/2005/8/layout/process3"/>
    <dgm:cxn modelId="{90D47E18-2286-4766-B099-5353681A4C55}" type="presParOf" srcId="{FA3FA45B-30EA-4D1C-9B9F-2A11B59F6DD1}" destId="{4AFCA435-AFF9-485C-9AAE-F471096313E2}" srcOrd="0" destOrd="0" presId="urn:microsoft.com/office/officeart/2005/8/layout/process3"/>
    <dgm:cxn modelId="{D7344917-12E4-4624-82CA-50CC6F6479DE}" type="presParOf" srcId="{FA3FA45B-30EA-4D1C-9B9F-2A11B59F6DD1}" destId="{0105B4B9-0962-4C29-8A77-EF78C0C11028}" srcOrd="1" destOrd="0" presId="urn:microsoft.com/office/officeart/2005/8/layout/process3"/>
    <dgm:cxn modelId="{9B32A278-0D21-4AED-9696-DA0654FDEA87}" type="presParOf" srcId="{FA3FA45B-30EA-4D1C-9B9F-2A11B59F6DD1}" destId="{5DB72F95-3268-49C5-A14A-2CF7E54732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8FCF-315A-4394-85BA-0FFBDA7EA2A5}">
      <dsp:nvSpPr>
        <dsp:cNvPr id="0" name=""/>
        <dsp:cNvSpPr/>
      </dsp:nvSpPr>
      <dsp:spPr>
        <a:xfrm>
          <a:off x="15645" y="1501950"/>
          <a:ext cx="1610796" cy="796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onsolas" panose="020B0609020204030204" pitchFamily="49" charset="0"/>
            </a:rPr>
            <a:t>Get Battery Data</a:t>
          </a:r>
        </a:p>
      </dsp:txBody>
      <dsp:txXfrm>
        <a:off x="15645" y="1501950"/>
        <a:ext cx="1610796" cy="531294"/>
      </dsp:txXfrm>
    </dsp:sp>
    <dsp:sp modelId="{70ACD775-D3B9-4605-AFB4-C74750BF1550}">
      <dsp:nvSpPr>
        <dsp:cNvPr id="0" name=""/>
        <dsp:cNvSpPr/>
      </dsp:nvSpPr>
      <dsp:spPr>
        <a:xfrm>
          <a:off x="3" y="2560317"/>
          <a:ext cx="2295385" cy="1142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Charge and Discharge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Generally, multiple cycles are performed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Generally, constant discharge current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CSV Files</a:t>
          </a:r>
        </a:p>
      </dsp:txBody>
      <dsp:txXfrm>
        <a:off x="33480" y="2593794"/>
        <a:ext cx="2228431" cy="1076038"/>
      </dsp:txXfrm>
    </dsp:sp>
    <dsp:sp modelId="{CD615EDC-2A33-4EED-916B-5413A727B73C}">
      <dsp:nvSpPr>
        <dsp:cNvPr id="0" name=""/>
        <dsp:cNvSpPr/>
      </dsp:nvSpPr>
      <dsp:spPr>
        <a:xfrm>
          <a:off x="1956206" y="1567076"/>
          <a:ext cx="699100" cy="4010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Consolas" panose="020B0609020204030204" pitchFamily="49" charset="0"/>
          </a:endParaRPr>
        </a:p>
      </dsp:txBody>
      <dsp:txXfrm>
        <a:off x="1956206" y="1647284"/>
        <a:ext cx="578788" cy="240625"/>
      </dsp:txXfrm>
    </dsp:sp>
    <dsp:sp modelId="{C91051A9-A0CC-4844-A3D7-64CD51155C18}">
      <dsp:nvSpPr>
        <dsp:cNvPr id="0" name=""/>
        <dsp:cNvSpPr/>
      </dsp:nvSpPr>
      <dsp:spPr>
        <a:xfrm>
          <a:off x="2945500" y="1501950"/>
          <a:ext cx="1610796" cy="796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onsolas" panose="020B0609020204030204" pitchFamily="49" charset="0"/>
            </a:rPr>
            <a:t>Extract-Transform-Load</a:t>
          </a:r>
        </a:p>
      </dsp:txBody>
      <dsp:txXfrm>
        <a:off x="2945500" y="1501950"/>
        <a:ext cx="1610796" cy="531294"/>
      </dsp:txXfrm>
    </dsp:sp>
    <dsp:sp modelId="{1626B370-B4AF-48E1-B5A2-6F87DD7A0ED5}">
      <dsp:nvSpPr>
        <dsp:cNvPr id="0" name=""/>
        <dsp:cNvSpPr/>
      </dsp:nvSpPr>
      <dsp:spPr>
        <a:xfrm>
          <a:off x="2918598" y="2559084"/>
          <a:ext cx="2253729" cy="1142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CSV are imported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CSV is augmented as necessary with meta data like UUT #, Test Program, etc.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Generate SOC curve</a:t>
          </a:r>
        </a:p>
      </dsp:txBody>
      <dsp:txXfrm>
        <a:off x="2952075" y="2592561"/>
        <a:ext cx="2186775" cy="1076038"/>
      </dsp:txXfrm>
    </dsp:sp>
    <dsp:sp modelId="{D9A1235F-0681-4C17-9C51-5A0072A0F3CB}">
      <dsp:nvSpPr>
        <dsp:cNvPr id="0" name=""/>
        <dsp:cNvSpPr/>
      </dsp:nvSpPr>
      <dsp:spPr>
        <a:xfrm>
          <a:off x="4880854" y="1567076"/>
          <a:ext cx="688062" cy="4010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Consolas" panose="020B0609020204030204" pitchFamily="49" charset="0"/>
          </a:endParaRPr>
        </a:p>
      </dsp:txBody>
      <dsp:txXfrm>
        <a:off x="4880854" y="1647284"/>
        <a:ext cx="567750" cy="240625"/>
      </dsp:txXfrm>
    </dsp:sp>
    <dsp:sp modelId="{0105B4B9-0962-4C29-8A77-EF78C0C11028}">
      <dsp:nvSpPr>
        <dsp:cNvPr id="0" name=""/>
        <dsp:cNvSpPr/>
      </dsp:nvSpPr>
      <dsp:spPr>
        <a:xfrm>
          <a:off x="5854527" y="1501950"/>
          <a:ext cx="1610796" cy="7969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Consolas" panose="020B0609020204030204" pitchFamily="49" charset="0"/>
            </a:rPr>
            <a:t>Presentation</a:t>
          </a:r>
        </a:p>
      </dsp:txBody>
      <dsp:txXfrm>
        <a:off x="5854527" y="1501950"/>
        <a:ext cx="1610796" cy="531294"/>
      </dsp:txXfrm>
    </dsp:sp>
    <dsp:sp modelId="{5DB72F95-3268-49C5-A14A-2CF7E547322C}">
      <dsp:nvSpPr>
        <dsp:cNvPr id="0" name=""/>
        <dsp:cNvSpPr/>
      </dsp:nvSpPr>
      <dsp:spPr>
        <a:xfrm>
          <a:off x="5828455" y="2560317"/>
          <a:ext cx="2269757" cy="1142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Discharge Graph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SOC Graph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Consolas" panose="020B0609020204030204" pitchFamily="49" charset="0"/>
            </a:rPr>
            <a:t>Capacity </a:t>
          </a:r>
        </a:p>
      </dsp:txBody>
      <dsp:txXfrm>
        <a:off x="5861932" y="2593794"/>
        <a:ext cx="2202803" cy="1076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1FA-4379-F461-1AF9-B444A799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04E26-FD78-EE08-76C9-98004A14E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7981-0100-16DC-EFAC-B0AAB6DD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F617-B128-B772-9821-EA950BC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96AA-99E0-38D1-40B6-0AF9E548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1965-E875-D867-F4A7-AFCEC8E8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21FFF-8630-5F6E-FB3C-C79085BB4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FD6C-FCBF-5C4C-8E51-0DE06DC9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52BA-21E5-C956-85B3-9AF1A34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7956-B9AD-7EA7-F175-644186D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E71F3-37CA-0705-8586-174635652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82E9-0DFC-383B-E213-5E80F367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C248-F673-2827-6743-C1ECCB02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F581-E4C4-BA12-DFDE-84BB87B7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DE1B-8DAB-D4A4-3EDC-54E1C75A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ABAF-CF1F-8B3B-9D9A-F7E2B0EC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C97A-752C-E672-DF69-FC8CF00D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C02-8C1C-21C7-D446-7C561FC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0D3E-AB2A-9FCD-FEC9-FBECF1D9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6314-51E8-13E9-ABEF-5AC183FB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54A-8F9B-72CF-0041-7DBC4DE3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688E-A875-ED03-3B35-788A719B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51CC-BD46-A00B-EE78-B408321E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BC855-A2B1-AB45-9170-4B0910F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245D-2DEB-39D9-57CE-2A2EC9B8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2E69-CDC0-439B-6C19-B0B9651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904A-8198-5148-F5FE-9FA36386A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1470-1F9F-06A3-9C25-607647482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1B10-4BF3-0814-0355-A85FD563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CEA1-9339-8FF7-9878-0C4CCB9E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50ED-E514-1C06-52BD-1D793F52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F067-9149-2807-67BA-C1D557E3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F0C0C-01DC-8B90-69C3-91C8A4EA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83217-0AD1-D210-734E-58088E817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7F915-E075-F191-5FE5-E8B7E15D3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DBA29-8360-487E-7B2E-BD695CA5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AF58-3A6C-2DB8-6DAE-A58C4D0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A5068-780B-E9E3-38A6-56DD93A5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BC270-ADC9-C818-BFD1-9284B7CB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7990-2032-9962-4279-E975BD7D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0008C-8077-CBFA-92BD-768144F2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48EF1-0AB1-654B-E543-6A7B64F4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8206-D9CC-D1FB-68C0-F1662232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1C0BF-FB2E-B973-C736-307357AC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9615-67E8-70E7-BC14-25D90C6E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6F5F3-27C4-2AAC-B346-1721442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764E-D979-41D6-65BD-041A1CA2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83FA-D257-DE2B-68DF-F008A602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D5CD2-EB89-42D6-86C6-450A443F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0C99-7D54-725C-DD02-72E91F9A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6761-15C2-7AFD-2ACE-14127BE4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92DE-B647-0269-3842-BBA36EE7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870-B999-BF5C-F457-AE2C54C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1DF45-27E3-7795-5837-B5DD199B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784B-B270-817C-C34F-B1638E46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683B-E5E4-98FF-1893-80A7DC7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04556-4050-7C22-CA2D-1F4D7875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1B0A0-806F-341B-133A-49A5F69E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D0915-5E56-B908-1200-E21747E5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EF50-87A1-7941-5945-A9E08806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533F2-5DB4-7C15-96C3-A409A9CAA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3CC5-3676-4142-9045-0447A8555E59}" type="datetimeFigureOut">
              <a:rPr lang="en-US" smtClean="0"/>
              <a:t>26-Dec-22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AB40-622C-7CC3-5709-64EA8EFE4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1710-2AAE-53F6-693B-73ACC3E9A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3A13-08A8-429D-A11F-4FED7AA8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96DEF9-C99D-56A0-A3A4-152660A70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2903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2</cp:revision>
  <dcterms:created xsi:type="dcterms:W3CDTF">2022-12-26T17:27:23Z</dcterms:created>
  <dcterms:modified xsi:type="dcterms:W3CDTF">2022-12-26T17:56:57Z</dcterms:modified>
</cp:coreProperties>
</file>