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48FB-EF86-EEC3-61D8-F2B369B05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403AD-1366-6762-643E-53B0ADAC8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58C8B-1ED7-58AD-1576-2276487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B266-B012-DB20-3D6C-5EABB5F8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0163-EEF1-B610-457A-75751B9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4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3F8A-E716-42E9-52D7-8DD26887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01F2-2F16-CD79-C0F1-A1B783EA3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715D-4A95-FF8A-52C7-121CB580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7965-D849-E673-0D85-BB7068DF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BA53-D018-A841-FE1B-F2FF2674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FE397-F434-C38D-B961-BFC240E9A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5B4D-1D4A-7CC8-771C-874C37BA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6B22-1AA2-FDC4-B7A1-BD341A46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120C-E1D2-A9EA-7124-814FB39D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C296-AA73-92AD-2D26-56A5DC3D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F4C4-1132-2981-EEF2-DD2BFD19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F385-D934-24D7-501E-4542DE13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9354-E00E-ADA4-4923-3B6C8A27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111A-0615-0A8F-16C0-E5CAAC27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9958-C104-2ED2-322D-589D23F3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66E-8ACF-78C4-A946-44FB3256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7E4C3-F196-A530-D6FB-531A3284D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7B71-3F17-D895-094B-2B00AD0F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79DF-4A4A-E6A9-9D6A-F765F753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77F1-4C45-5514-1DFA-583AEE86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63D1-D6B1-3D83-1796-A8A0235F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31BA-4D58-55BA-6A44-74798371F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8C7-8571-BADE-64E1-D9C647E2A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CAF85-9E23-74AD-98A9-33864867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6DA72-A7D6-1B46-AE8A-D6FD6659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E16F-8CF6-8272-2934-9461933C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DAE4-A148-6599-F1F4-E96C28A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6C61-9CDA-3E51-CDC7-898A1BEA1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B214A-50ED-8830-58D8-468D1F76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C27B-5C38-1ED9-55B9-3475C086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E31BE-425C-ADC4-29B6-48E9FB71E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3CFBD-65A4-90E5-83A5-D65E64BA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42A37-25D6-B35C-C782-D9A95C11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1294E-A7A9-1696-98E8-B86EFA10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A91A-0D42-C88C-8CEC-3A62A318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9F4A-E71C-3493-7919-E80246F3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B6A4-CA2D-1B42-3986-6049ACCB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6558E-464C-DAA1-A59E-76E801AF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1FDE6-C7B9-51A0-4BA2-79694362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0A912-20BA-6BAA-CD91-6AE058ED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087BF-DF15-8321-1657-DFE4E3A1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2F3C-1B88-F66B-6376-3B482541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16DD-8A0A-2DC3-1E22-39352A442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F6FA-46A9-31C3-82A9-C9B474774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571B-E0C8-BA5A-1EC8-33067A0F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7E75-841F-0D62-408E-20E4BBF0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B3BA-6EEE-026E-3535-2AE1C964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F318-744A-6F3D-E309-6AE28AF1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AF1DF-59FB-FB49-EE18-B99D10692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FA81B-B772-FEE0-1C9C-635BB893D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B53-4050-4229-0F6F-8E295257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90A8-7FB8-15DB-CA4A-96291300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EACF8-72B7-93A7-4A52-57D9709B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8DFB1-EB4F-24A9-F4C2-17BDB689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2080-36B6-2A40-35FB-1179D222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458F-3915-3277-62CC-63121D44E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D115A-28B3-48DF-B645-58EF60F5695A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D861-EFE2-7136-D967-331000AC2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73C3-1D89-707F-D271-2FD2C1969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7C1F1-71C4-41F0-8042-F3D9305D1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9228-E4C1-2ADF-A3DB-2072B7620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8B81D-8558-B239-F2D3-F2A51A693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title="Animated Blinking Eyes">
            <a:hlinkClick r:id="" action="ppaction://media"/>
            <a:extLst>
              <a:ext uri="{FF2B5EF4-FFF2-40B4-BE49-F238E27FC236}">
                <a16:creationId xmlns:a16="http://schemas.microsoft.com/office/drawing/2014/main" id="{988E522D-9B32-9E33-78EF-24217CCDAD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9514" t="43691" r="4093" b="36420"/>
          <a:stretch>
            <a:fillRect/>
          </a:stretch>
        </p:blipFill>
        <p:spPr>
          <a:xfrm>
            <a:off x="1159996" y="2996295"/>
            <a:ext cx="10533013" cy="1364010"/>
          </a:xfrm>
          <a:custGeom>
            <a:avLst/>
            <a:gdLst/>
            <a:ahLst/>
            <a:cxnLst/>
            <a:rect l="l" t="t" r="r" b="b"/>
            <a:pathLst>
              <a:path w="10533013" h="1364010">
                <a:moveTo>
                  <a:pt x="7592615" y="1118443"/>
                </a:moveTo>
                <a:cubicBezTo>
                  <a:pt x="7583685" y="1133326"/>
                  <a:pt x="7579221" y="1150193"/>
                  <a:pt x="7579221" y="1169045"/>
                </a:cubicBezTo>
                <a:cubicBezTo>
                  <a:pt x="7579221" y="1215182"/>
                  <a:pt x="7607621" y="1253629"/>
                  <a:pt x="7664425" y="1284387"/>
                </a:cubicBezTo>
                <a:cubicBezTo>
                  <a:pt x="7721227" y="1315145"/>
                  <a:pt x="7794277" y="1330524"/>
                  <a:pt x="7883574" y="1330524"/>
                </a:cubicBezTo>
                <a:cubicBezTo>
                  <a:pt x="7951539" y="1330524"/>
                  <a:pt x="8004373" y="1321470"/>
                  <a:pt x="8042076" y="1303362"/>
                </a:cubicBezTo>
                <a:cubicBezTo>
                  <a:pt x="8079779" y="1285255"/>
                  <a:pt x="8098631" y="1260326"/>
                  <a:pt x="8098631" y="1228576"/>
                </a:cubicBezTo>
                <a:cubicBezTo>
                  <a:pt x="8098631" y="1206748"/>
                  <a:pt x="8089577" y="1188517"/>
                  <a:pt x="8071469" y="1173882"/>
                </a:cubicBezTo>
                <a:cubicBezTo>
                  <a:pt x="8053363" y="1159247"/>
                  <a:pt x="8008589" y="1151930"/>
                  <a:pt x="7937152" y="1151930"/>
                </a:cubicBezTo>
                <a:lnTo>
                  <a:pt x="7743675" y="1160115"/>
                </a:lnTo>
                <a:cubicBezTo>
                  <a:pt x="7676703" y="1160115"/>
                  <a:pt x="7626349" y="1146225"/>
                  <a:pt x="7592615" y="1118443"/>
                </a:cubicBezTo>
                <a:close/>
                <a:moveTo>
                  <a:pt x="1962150" y="711399"/>
                </a:moveTo>
                <a:cubicBezTo>
                  <a:pt x="1942306" y="711399"/>
                  <a:pt x="1928168" y="716359"/>
                  <a:pt x="1919734" y="726281"/>
                </a:cubicBezTo>
                <a:cubicBezTo>
                  <a:pt x="1911301" y="736203"/>
                  <a:pt x="1907084" y="752574"/>
                  <a:pt x="1907084" y="775395"/>
                </a:cubicBezTo>
                <a:lnTo>
                  <a:pt x="1907084" y="913061"/>
                </a:lnTo>
                <a:cubicBezTo>
                  <a:pt x="1907084" y="954733"/>
                  <a:pt x="1922214" y="975568"/>
                  <a:pt x="1952476" y="975568"/>
                </a:cubicBezTo>
                <a:cubicBezTo>
                  <a:pt x="1970335" y="975568"/>
                  <a:pt x="1998365" y="964902"/>
                  <a:pt x="2036564" y="943570"/>
                </a:cubicBezTo>
                <a:lnTo>
                  <a:pt x="2036564" y="730002"/>
                </a:lnTo>
                <a:cubicBezTo>
                  <a:pt x="2004814" y="717600"/>
                  <a:pt x="1980009" y="711399"/>
                  <a:pt x="1962150" y="711399"/>
                </a:cubicBezTo>
                <a:close/>
                <a:moveTo>
                  <a:pt x="5422701" y="529084"/>
                </a:moveTo>
                <a:lnTo>
                  <a:pt x="5422701" y="981522"/>
                </a:lnTo>
                <a:lnTo>
                  <a:pt x="5489674" y="981522"/>
                </a:lnTo>
                <a:cubicBezTo>
                  <a:pt x="5527377" y="981522"/>
                  <a:pt x="5552554" y="975816"/>
                  <a:pt x="5565204" y="964406"/>
                </a:cubicBezTo>
                <a:cubicBezTo>
                  <a:pt x="5577855" y="952996"/>
                  <a:pt x="5584180" y="928191"/>
                  <a:pt x="5584180" y="889992"/>
                </a:cubicBezTo>
                <a:lnTo>
                  <a:pt x="5584180" y="625078"/>
                </a:lnTo>
                <a:cubicBezTo>
                  <a:pt x="5584180" y="584399"/>
                  <a:pt x="5577855" y="558230"/>
                  <a:pt x="5565204" y="546571"/>
                </a:cubicBezTo>
                <a:cubicBezTo>
                  <a:pt x="5552554" y="534913"/>
                  <a:pt x="5525393" y="529084"/>
                  <a:pt x="5483721" y="529084"/>
                </a:cubicBezTo>
                <a:close/>
                <a:moveTo>
                  <a:pt x="8801992" y="415975"/>
                </a:moveTo>
                <a:cubicBezTo>
                  <a:pt x="8752879" y="415975"/>
                  <a:pt x="8728322" y="443012"/>
                  <a:pt x="8728322" y="497086"/>
                </a:cubicBezTo>
                <a:lnTo>
                  <a:pt x="8728322" y="673447"/>
                </a:lnTo>
                <a:lnTo>
                  <a:pt x="8868965" y="673447"/>
                </a:lnTo>
                <a:lnTo>
                  <a:pt x="8868965" y="497086"/>
                </a:lnTo>
                <a:cubicBezTo>
                  <a:pt x="8868965" y="443012"/>
                  <a:pt x="8846641" y="415975"/>
                  <a:pt x="8801992" y="415975"/>
                </a:cubicBezTo>
                <a:close/>
                <a:moveTo>
                  <a:pt x="7903666" y="415975"/>
                </a:moveTo>
                <a:cubicBezTo>
                  <a:pt x="7860009" y="415975"/>
                  <a:pt x="7838181" y="439291"/>
                  <a:pt x="7838181" y="485924"/>
                </a:cubicBezTo>
                <a:lnTo>
                  <a:pt x="7838181" y="734467"/>
                </a:lnTo>
                <a:cubicBezTo>
                  <a:pt x="7838181" y="784076"/>
                  <a:pt x="7859017" y="808881"/>
                  <a:pt x="7900689" y="808881"/>
                </a:cubicBezTo>
                <a:cubicBezTo>
                  <a:pt x="7940377" y="808881"/>
                  <a:pt x="7960221" y="784076"/>
                  <a:pt x="7960221" y="734467"/>
                </a:cubicBezTo>
                <a:lnTo>
                  <a:pt x="7960221" y="485924"/>
                </a:lnTo>
                <a:cubicBezTo>
                  <a:pt x="7960221" y="439291"/>
                  <a:pt x="7941369" y="415975"/>
                  <a:pt x="7903666" y="415975"/>
                </a:cubicBezTo>
                <a:close/>
                <a:moveTo>
                  <a:pt x="7116068" y="415975"/>
                </a:moveTo>
                <a:cubicBezTo>
                  <a:pt x="7066954" y="415975"/>
                  <a:pt x="7042398" y="443012"/>
                  <a:pt x="7042398" y="497086"/>
                </a:cubicBezTo>
                <a:lnTo>
                  <a:pt x="7042398" y="673447"/>
                </a:lnTo>
                <a:lnTo>
                  <a:pt x="7183040" y="673447"/>
                </a:lnTo>
                <a:lnTo>
                  <a:pt x="7183040" y="497086"/>
                </a:lnTo>
                <a:cubicBezTo>
                  <a:pt x="7183040" y="443012"/>
                  <a:pt x="7160716" y="415975"/>
                  <a:pt x="7116068" y="415975"/>
                </a:cubicBezTo>
                <a:close/>
                <a:moveTo>
                  <a:pt x="8772971" y="386953"/>
                </a:moveTo>
                <a:cubicBezTo>
                  <a:pt x="8862764" y="386953"/>
                  <a:pt x="8940279" y="415355"/>
                  <a:pt x="9005515" y="472157"/>
                </a:cubicBezTo>
                <a:cubicBezTo>
                  <a:pt x="9070751" y="528960"/>
                  <a:pt x="9110563" y="606227"/>
                  <a:pt x="9124949" y="703957"/>
                </a:cubicBezTo>
                <a:lnTo>
                  <a:pt x="8728322" y="703957"/>
                </a:lnTo>
                <a:lnTo>
                  <a:pt x="8728322" y="836414"/>
                </a:lnTo>
                <a:cubicBezTo>
                  <a:pt x="8728322" y="878582"/>
                  <a:pt x="8730803" y="908596"/>
                  <a:pt x="8735764" y="926455"/>
                </a:cubicBezTo>
                <a:cubicBezTo>
                  <a:pt x="8740725" y="944315"/>
                  <a:pt x="8750398" y="958949"/>
                  <a:pt x="8764785" y="970359"/>
                </a:cubicBezTo>
                <a:cubicBezTo>
                  <a:pt x="8779172" y="981770"/>
                  <a:pt x="8797032" y="987475"/>
                  <a:pt x="8818364" y="987475"/>
                </a:cubicBezTo>
                <a:cubicBezTo>
                  <a:pt x="8863012" y="987475"/>
                  <a:pt x="8909769" y="972592"/>
                  <a:pt x="8958634" y="942826"/>
                </a:cubicBezTo>
                <a:cubicBezTo>
                  <a:pt x="9007499" y="913061"/>
                  <a:pt x="9050784" y="872629"/>
                  <a:pt x="9088487" y="821531"/>
                </a:cubicBezTo>
                <a:lnTo>
                  <a:pt x="9112299" y="847576"/>
                </a:lnTo>
                <a:cubicBezTo>
                  <a:pt x="9016553" y="973584"/>
                  <a:pt x="8900715" y="1036588"/>
                  <a:pt x="8764785" y="1036588"/>
                </a:cubicBezTo>
                <a:cubicBezTo>
                  <a:pt x="8652172" y="1036588"/>
                  <a:pt x="8558286" y="1006450"/>
                  <a:pt x="8483128" y="946175"/>
                </a:cubicBezTo>
                <a:cubicBezTo>
                  <a:pt x="8407970" y="885900"/>
                  <a:pt x="8370391" y="811361"/>
                  <a:pt x="8370391" y="722561"/>
                </a:cubicBezTo>
                <a:cubicBezTo>
                  <a:pt x="8370391" y="627311"/>
                  <a:pt x="8408714" y="547564"/>
                  <a:pt x="8485361" y="483319"/>
                </a:cubicBezTo>
                <a:cubicBezTo>
                  <a:pt x="8562007" y="419075"/>
                  <a:pt x="8657877" y="386953"/>
                  <a:pt x="8772971" y="386953"/>
                </a:cubicBezTo>
                <a:close/>
                <a:moveTo>
                  <a:pt x="7087046" y="386953"/>
                </a:moveTo>
                <a:cubicBezTo>
                  <a:pt x="7176840" y="386953"/>
                  <a:pt x="7254353" y="415355"/>
                  <a:pt x="7319590" y="472157"/>
                </a:cubicBezTo>
                <a:cubicBezTo>
                  <a:pt x="7384827" y="528960"/>
                  <a:pt x="7424638" y="606227"/>
                  <a:pt x="7439025" y="703957"/>
                </a:cubicBezTo>
                <a:lnTo>
                  <a:pt x="7042398" y="703957"/>
                </a:lnTo>
                <a:lnTo>
                  <a:pt x="7042398" y="836414"/>
                </a:lnTo>
                <a:cubicBezTo>
                  <a:pt x="7042398" y="878582"/>
                  <a:pt x="7044878" y="908596"/>
                  <a:pt x="7049839" y="926455"/>
                </a:cubicBezTo>
                <a:cubicBezTo>
                  <a:pt x="7054800" y="944315"/>
                  <a:pt x="7064474" y="958949"/>
                  <a:pt x="7078861" y="970359"/>
                </a:cubicBezTo>
                <a:cubicBezTo>
                  <a:pt x="7093247" y="981770"/>
                  <a:pt x="7111107" y="987475"/>
                  <a:pt x="7132439" y="987475"/>
                </a:cubicBezTo>
                <a:cubicBezTo>
                  <a:pt x="7177087" y="987475"/>
                  <a:pt x="7223844" y="972592"/>
                  <a:pt x="7272709" y="942826"/>
                </a:cubicBezTo>
                <a:cubicBezTo>
                  <a:pt x="7321575" y="913061"/>
                  <a:pt x="7364859" y="872629"/>
                  <a:pt x="7402561" y="821531"/>
                </a:cubicBezTo>
                <a:lnTo>
                  <a:pt x="7426374" y="847576"/>
                </a:lnTo>
                <a:cubicBezTo>
                  <a:pt x="7330627" y="973584"/>
                  <a:pt x="7214791" y="1036588"/>
                  <a:pt x="7078861" y="1036588"/>
                </a:cubicBezTo>
                <a:cubicBezTo>
                  <a:pt x="6966248" y="1036588"/>
                  <a:pt x="6872362" y="1006450"/>
                  <a:pt x="6797203" y="946175"/>
                </a:cubicBezTo>
                <a:cubicBezTo>
                  <a:pt x="6722045" y="885900"/>
                  <a:pt x="6684466" y="811361"/>
                  <a:pt x="6684466" y="722561"/>
                </a:cubicBezTo>
                <a:cubicBezTo>
                  <a:pt x="6684466" y="627311"/>
                  <a:pt x="6722789" y="547564"/>
                  <a:pt x="6799436" y="483319"/>
                </a:cubicBezTo>
                <a:cubicBezTo>
                  <a:pt x="6876082" y="419075"/>
                  <a:pt x="6971953" y="386953"/>
                  <a:pt x="7087046" y="386953"/>
                </a:cubicBezTo>
                <a:close/>
                <a:moveTo>
                  <a:pt x="1943547" y="386953"/>
                </a:moveTo>
                <a:cubicBezTo>
                  <a:pt x="2035820" y="386953"/>
                  <a:pt x="2111474" y="393402"/>
                  <a:pt x="2170509" y="406301"/>
                </a:cubicBezTo>
                <a:cubicBezTo>
                  <a:pt x="2229545" y="419199"/>
                  <a:pt x="2272953" y="435446"/>
                  <a:pt x="2300734" y="455042"/>
                </a:cubicBezTo>
                <a:cubicBezTo>
                  <a:pt x="2328515" y="474638"/>
                  <a:pt x="2347615" y="495226"/>
                  <a:pt x="2358033" y="516806"/>
                </a:cubicBezTo>
                <a:cubicBezTo>
                  <a:pt x="2368451" y="538386"/>
                  <a:pt x="2373660" y="571748"/>
                  <a:pt x="2373660" y="616893"/>
                </a:cubicBezTo>
                <a:lnTo>
                  <a:pt x="2373660" y="897434"/>
                </a:lnTo>
                <a:cubicBezTo>
                  <a:pt x="2373660" y="912813"/>
                  <a:pt x="2374280" y="922982"/>
                  <a:pt x="2375520" y="927943"/>
                </a:cubicBezTo>
                <a:cubicBezTo>
                  <a:pt x="2376761" y="932904"/>
                  <a:pt x="2380109" y="935385"/>
                  <a:pt x="2385566" y="935385"/>
                </a:cubicBezTo>
                <a:cubicBezTo>
                  <a:pt x="2394992" y="935385"/>
                  <a:pt x="2409875" y="918270"/>
                  <a:pt x="2430215" y="884039"/>
                </a:cubicBezTo>
                <a:lnTo>
                  <a:pt x="2457004" y="897434"/>
                </a:lnTo>
                <a:cubicBezTo>
                  <a:pt x="2411859" y="990203"/>
                  <a:pt x="2329259" y="1036588"/>
                  <a:pt x="2209205" y="1036588"/>
                </a:cubicBezTo>
                <a:cubicBezTo>
                  <a:pt x="2143720" y="1036588"/>
                  <a:pt x="2088654" y="1014760"/>
                  <a:pt x="2044006" y="971104"/>
                </a:cubicBezTo>
                <a:cubicBezTo>
                  <a:pt x="1974553" y="1014760"/>
                  <a:pt x="1905099" y="1036588"/>
                  <a:pt x="1835646" y="1036588"/>
                </a:cubicBezTo>
                <a:cubicBezTo>
                  <a:pt x="1763712" y="1036588"/>
                  <a:pt x="1704305" y="1019597"/>
                  <a:pt x="1657425" y="985614"/>
                </a:cubicBezTo>
                <a:cubicBezTo>
                  <a:pt x="1610543" y="951632"/>
                  <a:pt x="1587103" y="909092"/>
                  <a:pt x="1587103" y="857994"/>
                </a:cubicBezTo>
                <a:cubicBezTo>
                  <a:pt x="1587103" y="799951"/>
                  <a:pt x="1611660" y="754435"/>
                  <a:pt x="1660773" y="721444"/>
                </a:cubicBezTo>
                <a:cubicBezTo>
                  <a:pt x="1709887" y="688454"/>
                  <a:pt x="1777355" y="671959"/>
                  <a:pt x="1863179" y="671959"/>
                </a:cubicBezTo>
                <a:cubicBezTo>
                  <a:pt x="1929160" y="671959"/>
                  <a:pt x="1986955" y="680145"/>
                  <a:pt x="2036564" y="696516"/>
                </a:cubicBezTo>
                <a:lnTo>
                  <a:pt x="2036564" y="548432"/>
                </a:lnTo>
                <a:cubicBezTo>
                  <a:pt x="2036564" y="508248"/>
                  <a:pt x="2031603" y="480839"/>
                  <a:pt x="2021681" y="466204"/>
                </a:cubicBezTo>
                <a:cubicBezTo>
                  <a:pt x="2011760" y="451569"/>
                  <a:pt x="1996629" y="440531"/>
                  <a:pt x="1976289" y="433090"/>
                </a:cubicBezTo>
                <a:cubicBezTo>
                  <a:pt x="1955949" y="425649"/>
                  <a:pt x="1933377" y="421928"/>
                  <a:pt x="1908572" y="421928"/>
                </a:cubicBezTo>
                <a:cubicBezTo>
                  <a:pt x="1877318" y="421928"/>
                  <a:pt x="1854002" y="425649"/>
                  <a:pt x="1838623" y="433090"/>
                </a:cubicBezTo>
                <a:cubicBezTo>
                  <a:pt x="1892201" y="448965"/>
                  <a:pt x="1918990" y="484436"/>
                  <a:pt x="1918990" y="539502"/>
                </a:cubicBezTo>
                <a:cubicBezTo>
                  <a:pt x="1918990" y="576213"/>
                  <a:pt x="1908076" y="605483"/>
                  <a:pt x="1886248" y="627311"/>
                </a:cubicBezTo>
                <a:cubicBezTo>
                  <a:pt x="1864420" y="649139"/>
                  <a:pt x="1835398" y="660053"/>
                  <a:pt x="1799183" y="660053"/>
                </a:cubicBezTo>
                <a:cubicBezTo>
                  <a:pt x="1760984" y="660053"/>
                  <a:pt x="1730102" y="648891"/>
                  <a:pt x="1706538" y="626567"/>
                </a:cubicBezTo>
                <a:cubicBezTo>
                  <a:pt x="1682973" y="604242"/>
                  <a:pt x="1671191" y="575221"/>
                  <a:pt x="1671191" y="539502"/>
                </a:cubicBezTo>
                <a:cubicBezTo>
                  <a:pt x="1671191" y="490885"/>
                  <a:pt x="1694879" y="453306"/>
                  <a:pt x="1742256" y="426765"/>
                </a:cubicBezTo>
                <a:cubicBezTo>
                  <a:pt x="1789634" y="400224"/>
                  <a:pt x="1856730" y="386953"/>
                  <a:pt x="1943547" y="386953"/>
                </a:cubicBezTo>
                <a:close/>
                <a:moveTo>
                  <a:pt x="9599563" y="378024"/>
                </a:moveTo>
                <a:lnTo>
                  <a:pt x="9599563" y="546943"/>
                </a:lnTo>
                <a:lnTo>
                  <a:pt x="9602539" y="546943"/>
                </a:lnTo>
                <a:cubicBezTo>
                  <a:pt x="9666536" y="445244"/>
                  <a:pt x="9732020" y="394395"/>
                  <a:pt x="9798993" y="394395"/>
                </a:cubicBezTo>
                <a:cubicBezTo>
                  <a:pt x="9836200" y="394395"/>
                  <a:pt x="9865841" y="405805"/>
                  <a:pt x="9887917" y="428625"/>
                </a:cubicBezTo>
                <a:cubicBezTo>
                  <a:pt x="9909994" y="451445"/>
                  <a:pt x="9921032" y="482203"/>
                  <a:pt x="9921032" y="520899"/>
                </a:cubicBezTo>
                <a:cubicBezTo>
                  <a:pt x="9921032" y="561578"/>
                  <a:pt x="9908009" y="595685"/>
                  <a:pt x="9881964" y="623218"/>
                </a:cubicBezTo>
                <a:cubicBezTo>
                  <a:pt x="9855919" y="650751"/>
                  <a:pt x="9823797" y="664518"/>
                  <a:pt x="9785598" y="664518"/>
                </a:cubicBezTo>
                <a:cubicBezTo>
                  <a:pt x="9749879" y="664518"/>
                  <a:pt x="9720361" y="653232"/>
                  <a:pt x="9697045" y="630659"/>
                </a:cubicBezTo>
                <a:cubicBezTo>
                  <a:pt x="9673729" y="608087"/>
                  <a:pt x="9662071" y="579686"/>
                  <a:pt x="9662071" y="545455"/>
                </a:cubicBezTo>
                <a:cubicBezTo>
                  <a:pt x="9662071" y="533549"/>
                  <a:pt x="9663559" y="524371"/>
                  <a:pt x="9666536" y="517922"/>
                </a:cubicBezTo>
                <a:lnTo>
                  <a:pt x="9663559" y="514945"/>
                </a:lnTo>
                <a:cubicBezTo>
                  <a:pt x="9645700" y="531813"/>
                  <a:pt x="9630568" y="552649"/>
                  <a:pt x="9618166" y="577453"/>
                </a:cubicBezTo>
                <a:cubicBezTo>
                  <a:pt x="9605764" y="602258"/>
                  <a:pt x="9599563" y="619621"/>
                  <a:pt x="9599563" y="629543"/>
                </a:cubicBezTo>
                <a:lnTo>
                  <a:pt x="9599563" y="985986"/>
                </a:lnTo>
                <a:lnTo>
                  <a:pt x="9698534" y="985986"/>
                </a:lnTo>
                <a:lnTo>
                  <a:pt x="9698534" y="1016496"/>
                </a:lnTo>
                <a:lnTo>
                  <a:pt x="9166472" y="1016496"/>
                </a:lnTo>
                <a:lnTo>
                  <a:pt x="9166472" y="985986"/>
                </a:lnTo>
                <a:lnTo>
                  <a:pt x="9260978" y="985986"/>
                </a:lnTo>
                <a:lnTo>
                  <a:pt x="9260978" y="427881"/>
                </a:lnTo>
                <a:lnTo>
                  <a:pt x="9166472" y="427881"/>
                </a:lnTo>
                <a:lnTo>
                  <a:pt x="9166472" y="398115"/>
                </a:lnTo>
                <a:lnTo>
                  <a:pt x="9415015" y="398115"/>
                </a:lnTo>
                <a:cubicBezTo>
                  <a:pt x="9489430" y="398115"/>
                  <a:pt x="9550945" y="391418"/>
                  <a:pt x="9599563" y="378024"/>
                </a:cubicBezTo>
                <a:close/>
                <a:moveTo>
                  <a:pt x="6549479" y="378024"/>
                </a:moveTo>
                <a:lnTo>
                  <a:pt x="6549479" y="985986"/>
                </a:lnTo>
                <a:lnTo>
                  <a:pt x="6648450" y="985986"/>
                </a:lnTo>
                <a:lnTo>
                  <a:pt x="6648450" y="1016496"/>
                </a:lnTo>
                <a:lnTo>
                  <a:pt x="6110436" y="1016496"/>
                </a:lnTo>
                <a:lnTo>
                  <a:pt x="6110436" y="985986"/>
                </a:lnTo>
                <a:lnTo>
                  <a:pt x="6211639" y="985986"/>
                </a:lnTo>
                <a:lnTo>
                  <a:pt x="6211639" y="427881"/>
                </a:lnTo>
                <a:lnTo>
                  <a:pt x="6110436" y="427881"/>
                </a:lnTo>
                <a:lnTo>
                  <a:pt x="6110436" y="398115"/>
                </a:lnTo>
                <a:lnTo>
                  <a:pt x="6361956" y="398115"/>
                </a:lnTo>
                <a:cubicBezTo>
                  <a:pt x="6425456" y="398115"/>
                  <a:pt x="6487964" y="391418"/>
                  <a:pt x="6549479" y="378024"/>
                </a:cubicBezTo>
                <a:close/>
                <a:moveTo>
                  <a:pt x="2903488" y="378024"/>
                </a:moveTo>
                <a:lnTo>
                  <a:pt x="2903488" y="546943"/>
                </a:lnTo>
                <a:lnTo>
                  <a:pt x="2906465" y="546943"/>
                </a:lnTo>
                <a:cubicBezTo>
                  <a:pt x="2970461" y="445244"/>
                  <a:pt x="3035945" y="394395"/>
                  <a:pt x="3102918" y="394395"/>
                </a:cubicBezTo>
                <a:cubicBezTo>
                  <a:pt x="3140124" y="394395"/>
                  <a:pt x="3169766" y="405805"/>
                  <a:pt x="3191842" y="428625"/>
                </a:cubicBezTo>
                <a:cubicBezTo>
                  <a:pt x="3213919" y="451445"/>
                  <a:pt x="3224957" y="482203"/>
                  <a:pt x="3224957" y="520899"/>
                </a:cubicBezTo>
                <a:cubicBezTo>
                  <a:pt x="3224957" y="561578"/>
                  <a:pt x="3211934" y="595685"/>
                  <a:pt x="3185890" y="623218"/>
                </a:cubicBezTo>
                <a:cubicBezTo>
                  <a:pt x="3159844" y="650751"/>
                  <a:pt x="3127722" y="664518"/>
                  <a:pt x="3089523" y="664518"/>
                </a:cubicBezTo>
                <a:cubicBezTo>
                  <a:pt x="3053804" y="664518"/>
                  <a:pt x="3024287" y="653232"/>
                  <a:pt x="3000970" y="630659"/>
                </a:cubicBezTo>
                <a:cubicBezTo>
                  <a:pt x="2977654" y="608087"/>
                  <a:pt x="2965996" y="579686"/>
                  <a:pt x="2965996" y="545455"/>
                </a:cubicBezTo>
                <a:cubicBezTo>
                  <a:pt x="2965996" y="533549"/>
                  <a:pt x="2967484" y="524371"/>
                  <a:pt x="2970461" y="517922"/>
                </a:cubicBezTo>
                <a:lnTo>
                  <a:pt x="2967484" y="514945"/>
                </a:lnTo>
                <a:cubicBezTo>
                  <a:pt x="2949625" y="531813"/>
                  <a:pt x="2934494" y="552649"/>
                  <a:pt x="2922092" y="577453"/>
                </a:cubicBezTo>
                <a:cubicBezTo>
                  <a:pt x="2909689" y="602258"/>
                  <a:pt x="2903488" y="619621"/>
                  <a:pt x="2903488" y="629543"/>
                </a:cubicBezTo>
                <a:lnTo>
                  <a:pt x="2903488" y="985986"/>
                </a:lnTo>
                <a:lnTo>
                  <a:pt x="3002459" y="985986"/>
                </a:lnTo>
                <a:lnTo>
                  <a:pt x="3002459" y="1016496"/>
                </a:lnTo>
                <a:lnTo>
                  <a:pt x="2470398" y="1016496"/>
                </a:lnTo>
                <a:lnTo>
                  <a:pt x="2470398" y="985986"/>
                </a:lnTo>
                <a:lnTo>
                  <a:pt x="2564904" y="985986"/>
                </a:lnTo>
                <a:lnTo>
                  <a:pt x="2564904" y="427881"/>
                </a:lnTo>
                <a:lnTo>
                  <a:pt x="2470398" y="427881"/>
                </a:lnTo>
                <a:lnTo>
                  <a:pt x="2470398" y="398115"/>
                </a:lnTo>
                <a:lnTo>
                  <a:pt x="2718941" y="398115"/>
                </a:lnTo>
                <a:cubicBezTo>
                  <a:pt x="2793355" y="398115"/>
                  <a:pt x="2854871" y="391418"/>
                  <a:pt x="2903488" y="378024"/>
                </a:cubicBezTo>
                <a:close/>
                <a:moveTo>
                  <a:pt x="8156673" y="241102"/>
                </a:moveTo>
                <a:cubicBezTo>
                  <a:pt x="8182471" y="241102"/>
                  <a:pt x="8203679" y="248667"/>
                  <a:pt x="8220297" y="263798"/>
                </a:cubicBezTo>
                <a:cubicBezTo>
                  <a:pt x="8236916" y="278929"/>
                  <a:pt x="8245226" y="298649"/>
                  <a:pt x="8245226" y="322957"/>
                </a:cubicBezTo>
                <a:cubicBezTo>
                  <a:pt x="8245226" y="346770"/>
                  <a:pt x="8236916" y="366737"/>
                  <a:pt x="8220297" y="382860"/>
                </a:cubicBezTo>
                <a:cubicBezTo>
                  <a:pt x="8203679" y="398984"/>
                  <a:pt x="8182966" y="407045"/>
                  <a:pt x="8158162" y="407045"/>
                </a:cubicBezTo>
                <a:cubicBezTo>
                  <a:pt x="8133853" y="407045"/>
                  <a:pt x="8114257" y="399976"/>
                  <a:pt x="8099375" y="385837"/>
                </a:cubicBezTo>
                <a:cubicBezTo>
                  <a:pt x="8084492" y="371698"/>
                  <a:pt x="8077051" y="353219"/>
                  <a:pt x="8077051" y="330399"/>
                </a:cubicBezTo>
                <a:cubicBezTo>
                  <a:pt x="8077051" y="319484"/>
                  <a:pt x="8078787" y="311547"/>
                  <a:pt x="8082259" y="306586"/>
                </a:cubicBezTo>
                <a:lnTo>
                  <a:pt x="8079283" y="303609"/>
                </a:lnTo>
                <a:cubicBezTo>
                  <a:pt x="8047037" y="324446"/>
                  <a:pt x="8024465" y="357436"/>
                  <a:pt x="8011566" y="402580"/>
                </a:cubicBezTo>
                <a:cubicBezTo>
                  <a:pt x="8186687" y="441772"/>
                  <a:pt x="8274248" y="514945"/>
                  <a:pt x="8274248" y="622102"/>
                </a:cubicBezTo>
                <a:cubicBezTo>
                  <a:pt x="8274248" y="694531"/>
                  <a:pt x="8236793" y="747613"/>
                  <a:pt x="8161883" y="781348"/>
                </a:cubicBezTo>
                <a:cubicBezTo>
                  <a:pt x="8086972" y="815082"/>
                  <a:pt x="8002389" y="831949"/>
                  <a:pt x="7908131" y="831949"/>
                </a:cubicBezTo>
                <a:cubicBezTo>
                  <a:pt x="7839173" y="831949"/>
                  <a:pt x="7775673" y="823268"/>
                  <a:pt x="7717631" y="805904"/>
                </a:cubicBezTo>
                <a:cubicBezTo>
                  <a:pt x="7693321" y="818307"/>
                  <a:pt x="7681168" y="832693"/>
                  <a:pt x="7681168" y="849065"/>
                </a:cubicBezTo>
                <a:cubicBezTo>
                  <a:pt x="7681168" y="876350"/>
                  <a:pt x="7716143" y="889992"/>
                  <a:pt x="7786091" y="889992"/>
                </a:cubicBezTo>
                <a:lnTo>
                  <a:pt x="7842647" y="889992"/>
                </a:lnTo>
                <a:lnTo>
                  <a:pt x="7931199" y="888504"/>
                </a:lnTo>
                <a:lnTo>
                  <a:pt x="8004125" y="888504"/>
                </a:lnTo>
                <a:cubicBezTo>
                  <a:pt x="8190160" y="888504"/>
                  <a:pt x="8283178" y="958205"/>
                  <a:pt x="8283178" y="1097608"/>
                </a:cubicBezTo>
                <a:cubicBezTo>
                  <a:pt x="8283178" y="1179463"/>
                  <a:pt x="8245350" y="1244327"/>
                  <a:pt x="8169696" y="1292200"/>
                </a:cubicBezTo>
                <a:cubicBezTo>
                  <a:pt x="8094041" y="1340073"/>
                  <a:pt x="7991226" y="1364010"/>
                  <a:pt x="7861250" y="1364010"/>
                </a:cubicBezTo>
                <a:cubicBezTo>
                  <a:pt x="7763520" y="1364010"/>
                  <a:pt x="7684392" y="1347887"/>
                  <a:pt x="7623869" y="1315641"/>
                </a:cubicBezTo>
                <a:cubicBezTo>
                  <a:pt x="7563346" y="1283395"/>
                  <a:pt x="7533084" y="1242219"/>
                  <a:pt x="7533084" y="1192113"/>
                </a:cubicBezTo>
                <a:cubicBezTo>
                  <a:pt x="7533084" y="1165820"/>
                  <a:pt x="7545982" y="1135311"/>
                  <a:pt x="7571779" y="1100584"/>
                </a:cubicBezTo>
                <a:cubicBezTo>
                  <a:pt x="7543999" y="1068338"/>
                  <a:pt x="7530107" y="1033611"/>
                  <a:pt x="7530107" y="996404"/>
                </a:cubicBezTo>
                <a:cubicBezTo>
                  <a:pt x="7530107" y="916533"/>
                  <a:pt x="7581453" y="850057"/>
                  <a:pt x="7684145" y="796975"/>
                </a:cubicBezTo>
                <a:cubicBezTo>
                  <a:pt x="7574508" y="754311"/>
                  <a:pt x="7519689" y="693291"/>
                  <a:pt x="7519689" y="613916"/>
                </a:cubicBezTo>
                <a:cubicBezTo>
                  <a:pt x="7519689" y="547440"/>
                  <a:pt x="7551811" y="492993"/>
                  <a:pt x="7616055" y="450577"/>
                </a:cubicBezTo>
                <a:cubicBezTo>
                  <a:pt x="7680299" y="408161"/>
                  <a:pt x="7766495" y="386953"/>
                  <a:pt x="7874645" y="386953"/>
                </a:cubicBezTo>
                <a:cubicBezTo>
                  <a:pt x="7913339" y="386953"/>
                  <a:pt x="7950050" y="390674"/>
                  <a:pt x="7984777" y="398115"/>
                </a:cubicBezTo>
                <a:cubicBezTo>
                  <a:pt x="7998668" y="349994"/>
                  <a:pt x="8021736" y="311795"/>
                  <a:pt x="8053983" y="283518"/>
                </a:cubicBezTo>
                <a:cubicBezTo>
                  <a:pt x="8086228" y="255240"/>
                  <a:pt x="8120459" y="241102"/>
                  <a:pt x="8156673" y="241102"/>
                </a:cubicBezTo>
                <a:close/>
                <a:moveTo>
                  <a:pt x="10350698" y="94506"/>
                </a:moveTo>
                <a:lnTo>
                  <a:pt x="10384185" y="94506"/>
                </a:lnTo>
                <a:lnTo>
                  <a:pt x="10384185" y="398115"/>
                </a:lnTo>
                <a:lnTo>
                  <a:pt x="10483155" y="398115"/>
                </a:lnTo>
                <a:lnTo>
                  <a:pt x="10483155" y="427881"/>
                </a:lnTo>
                <a:lnTo>
                  <a:pt x="10384185" y="427881"/>
                </a:lnTo>
                <a:lnTo>
                  <a:pt x="10384185" y="833438"/>
                </a:lnTo>
                <a:cubicBezTo>
                  <a:pt x="10384185" y="868660"/>
                  <a:pt x="10386045" y="890984"/>
                  <a:pt x="10389766" y="900410"/>
                </a:cubicBezTo>
                <a:cubicBezTo>
                  <a:pt x="10393487" y="909836"/>
                  <a:pt x="10400308" y="914549"/>
                  <a:pt x="10410230" y="914549"/>
                </a:cubicBezTo>
                <a:cubicBezTo>
                  <a:pt x="10437515" y="914549"/>
                  <a:pt x="10465296" y="872381"/>
                  <a:pt x="10493573" y="788045"/>
                </a:cubicBezTo>
                <a:lnTo>
                  <a:pt x="10533013" y="796975"/>
                </a:lnTo>
                <a:cubicBezTo>
                  <a:pt x="10501759" y="892225"/>
                  <a:pt x="10463685" y="953864"/>
                  <a:pt x="10418787" y="981894"/>
                </a:cubicBezTo>
                <a:cubicBezTo>
                  <a:pt x="10373891" y="1009923"/>
                  <a:pt x="10319693" y="1023938"/>
                  <a:pt x="10256193" y="1023938"/>
                </a:cubicBezTo>
                <a:cubicBezTo>
                  <a:pt x="10115799" y="1023938"/>
                  <a:pt x="10045601" y="969615"/>
                  <a:pt x="10045601" y="860971"/>
                </a:cubicBezTo>
                <a:lnTo>
                  <a:pt x="10045601" y="427881"/>
                </a:lnTo>
                <a:lnTo>
                  <a:pt x="9971187" y="427881"/>
                </a:lnTo>
                <a:lnTo>
                  <a:pt x="9971187" y="398115"/>
                </a:lnTo>
                <a:cubicBezTo>
                  <a:pt x="10057012" y="389682"/>
                  <a:pt x="10137999" y="352227"/>
                  <a:pt x="10214149" y="285750"/>
                </a:cubicBezTo>
                <a:cubicBezTo>
                  <a:pt x="10290300" y="219274"/>
                  <a:pt x="10335816" y="155525"/>
                  <a:pt x="10350698" y="94506"/>
                </a:cubicBezTo>
                <a:close/>
                <a:moveTo>
                  <a:pt x="5422701" y="53578"/>
                </a:moveTo>
                <a:lnTo>
                  <a:pt x="5422701" y="497086"/>
                </a:lnTo>
                <a:lnTo>
                  <a:pt x="5489674" y="497086"/>
                </a:lnTo>
                <a:cubicBezTo>
                  <a:pt x="5526881" y="497086"/>
                  <a:pt x="5551933" y="489769"/>
                  <a:pt x="5564832" y="475134"/>
                </a:cubicBezTo>
                <a:cubicBezTo>
                  <a:pt x="5577730" y="460499"/>
                  <a:pt x="5584180" y="433090"/>
                  <a:pt x="5584180" y="392906"/>
                </a:cubicBezTo>
                <a:lnTo>
                  <a:pt x="5584180" y="186035"/>
                </a:lnTo>
                <a:cubicBezTo>
                  <a:pt x="5584180" y="131465"/>
                  <a:pt x="5577855" y="95746"/>
                  <a:pt x="5565204" y="78879"/>
                </a:cubicBezTo>
                <a:cubicBezTo>
                  <a:pt x="5552554" y="62012"/>
                  <a:pt x="5526384" y="53578"/>
                  <a:pt x="5486697" y="53578"/>
                </a:cubicBezTo>
                <a:close/>
                <a:moveTo>
                  <a:pt x="4861619" y="18604"/>
                </a:moveTo>
                <a:lnTo>
                  <a:pt x="5709195" y="18604"/>
                </a:lnTo>
                <a:cubicBezTo>
                  <a:pt x="5785098" y="18604"/>
                  <a:pt x="5842769" y="26913"/>
                  <a:pt x="5882208" y="43532"/>
                </a:cubicBezTo>
                <a:cubicBezTo>
                  <a:pt x="5921648" y="60151"/>
                  <a:pt x="5952901" y="89421"/>
                  <a:pt x="5975970" y="131341"/>
                </a:cubicBezTo>
                <a:cubicBezTo>
                  <a:pt x="5999038" y="173261"/>
                  <a:pt x="6010572" y="218777"/>
                  <a:pt x="6010572" y="267891"/>
                </a:cubicBezTo>
                <a:cubicBezTo>
                  <a:pt x="6010572" y="394395"/>
                  <a:pt x="5950793" y="470297"/>
                  <a:pt x="5831234" y="495598"/>
                </a:cubicBezTo>
                <a:lnTo>
                  <a:pt x="5831234" y="498574"/>
                </a:lnTo>
                <a:cubicBezTo>
                  <a:pt x="5899695" y="514945"/>
                  <a:pt x="5952033" y="545703"/>
                  <a:pt x="5988248" y="590848"/>
                </a:cubicBezTo>
                <a:cubicBezTo>
                  <a:pt x="6024463" y="635992"/>
                  <a:pt x="6042570" y="691555"/>
                  <a:pt x="6042570" y="757535"/>
                </a:cubicBezTo>
                <a:cubicBezTo>
                  <a:pt x="6042570" y="838895"/>
                  <a:pt x="6015161" y="902395"/>
                  <a:pt x="5960343" y="948035"/>
                </a:cubicBezTo>
                <a:cubicBezTo>
                  <a:pt x="5905524" y="993676"/>
                  <a:pt x="5818832" y="1016496"/>
                  <a:pt x="5700266" y="1016496"/>
                </a:cubicBezTo>
                <a:lnTo>
                  <a:pt x="4861619" y="1016496"/>
                </a:lnTo>
                <a:lnTo>
                  <a:pt x="4861619" y="981522"/>
                </a:lnTo>
                <a:lnTo>
                  <a:pt x="4988123" y="981522"/>
                </a:lnTo>
                <a:lnTo>
                  <a:pt x="4988123" y="53578"/>
                </a:lnTo>
                <a:lnTo>
                  <a:pt x="4861619" y="53578"/>
                </a:lnTo>
                <a:close/>
                <a:moveTo>
                  <a:pt x="24557" y="18604"/>
                </a:moveTo>
                <a:lnTo>
                  <a:pt x="587871" y="18604"/>
                </a:lnTo>
                <a:lnTo>
                  <a:pt x="791022" y="514945"/>
                </a:lnTo>
                <a:lnTo>
                  <a:pt x="983010" y="18604"/>
                </a:lnTo>
                <a:lnTo>
                  <a:pt x="1514326" y="18604"/>
                </a:lnTo>
                <a:lnTo>
                  <a:pt x="1514326" y="53578"/>
                </a:lnTo>
                <a:lnTo>
                  <a:pt x="1393031" y="53578"/>
                </a:lnTo>
                <a:lnTo>
                  <a:pt x="1393031" y="981522"/>
                </a:lnTo>
                <a:lnTo>
                  <a:pt x="1514326" y="981522"/>
                </a:lnTo>
                <a:lnTo>
                  <a:pt x="1514326" y="1016496"/>
                </a:lnTo>
                <a:lnTo>
                  <a:pt x="840879" y="1016496"/>
                </a:lnTo>
                <a:lnTo>
                  <a:pt x="840879" y="981522"/>
                </a:lnTo>
                <a:lnTo>
                  <a:pt x="965895" y="981522"/>
                </a:lnTo>
                <a:lnTo>
                  <a:pt x="965895" y="159991"/>
                </a:lnTo>
                <a:lnTo>
                  <a:pt x="962918" y="159991"/>
                </a:lnTo>
                <a:lnTo>
                  <a:pt x="632520" y="1016496"/>
                </a:lnTo>
                <a:lnTo>
                  <a:pt x="535037" y="1016496"/>
                </a:lnTo>
                <a:lnTo>
                  <a:pt x="196453" y="161479"/>
                </a:lnTo>
                <a:lnTo>
                  <a:pt x="196453" y="690563"/>
                </a:lnTo>
                <a:cubicBezTo>
                  <a:pt x="196453" y="739676"/>
                  <a:pt x="201910" y="787673"/>
                  <a:pt x="212824" y="834554"/>
                </a:cubicBezTo>
                <a:cubicBezTo>
                  <a:pt x="223738" y="881435"/>
                  <a:pt x="240605" y="917649"/>
                  <a:pt x="263426" y="943198"/>
                </a:cubicBezTo>
                <a:cubicBezTo>
                  <a:pt x="286246" y="968747"/>
                  <a:pt x="320724" y="981522"/>
                  <a:pt x="366861" y="981522"/>
                </a:cubicBezTo>
                <a:lnTo>
                  <a:pt x="383977" y="981522"/>
                </a:lnTo>
                <a:lnTo>
                  <a:pt x="383977" y="1016496"/>
                </a:lnTo>
                <a:lnTo>
                  <a:pt x="0" y="1016496"/>
                </a:lnTo>
                <a:lnTo>
                  <a:pt x="0" y="981522"/>
                </a:lnTo>
                <a:cubicBezTo>
                  <a:pt x="51594" y="981522"/>
                  <a:pt x="90165" y="954236"/>
                  <a:pt x="115714" y="899666"/>
                </a:cubicBezTo>
                <a:cubicBezTo>
                  <a:pt x="141263" y="845096"/>
                  <a:pt x="154037" y="782836"/>
                  <a:pt x="154037" y="712887"/>
                </a:cubicBezTo>
                <a:lnTo>
                  <a:pt x="154037" y="113109"/>
                </a:lnTo>
                <a:lnTo>
                  <a:pt x="119063" y="53578"/>
                </a:lnTo>
                <a:lnTo>
                  <a:pt x="24557" y="53578"/>
                </a:lnTo>
                <a:close/>
                <a:moveTo>
                  <a:pt x="6408092" y="0"/>
                </a:moveTo>
                <a:cubicBezTo>
                  <a:pt x="6449764" y="0"/>
                  <a:pt x="6482506" y="10294"/>
                  <a:pt x="6506319" y="30882"/>
                </a:cubicBezTo>
                <a:cubicBezTo>
                  <a:pt x="6530131" y="51470"/>
                  <a:pt x="6542038" y="79871"/>
                  <a:pt x="6542038" y="116086"/>
                </a:cubicBezTo>
                <a:cubicBezTo>
                  <a:pt x="6542038" y="152797"/>
                  <a:pt x="6521574" y="185539"/>
                  <a:pt x="6480646" y="214313"/>
                </a:cubicBezTo>
                <a:cubicBezTo>
                  <a:pt x="6439718" y="243086"/>
                  <a:pt x="6391969" y="257473"/>
                  <a:pt x="6337399" y="257473"/>
                </a:cubicBezTo>
                <a:cubicBezTo>
                  <a:pt x="6296719" y="257473"/>
                  <a:pt x="6263977" y="247551"/>
                  <a:pt x="6239172" y="227707"/>
                </a:cubicBezTo>
                <a:cubicBezTo>
                  <a:pt x="6214367" y="207863"/>
                  <a:pt x="6201965" y="181818"/>
                  <a:pt x="6201965" y="149572"/>
                </a:cubicBezTo>
                <a:cubicBezTo>
                  <a:pt x="6201965" y="108893"/>
                  <a:pt x="6222181" y="73794"/>
                  <a:pt x="6262613" y="44276"/>
                </a:cubicBezTo>
                <a:cubicBezTo>
                  <a:pt x="6303045" y="14759"/>
                  <a:pt x="6351538" y="0"/>
                  <a:pt x="6408092" y="0"/>
                </a:cubicBezTo>
                <a:close/>
                <a:moveTo>
                  <a:pt x="3694063" y="0"/>
                </a:moveTo>
                <a:lnTo>
                  <a:pt x="3694063" y="639961"/>
                </a:lnTo>
                <a:lnTo>
                  <a:pt x="3869680" y="515690"/>
                </a:lnTo>
                <a:cubicBezTo>
                  <a:pt x="3914329" y="483940"/>
                  <a:pt x="3939134" y="465584"/>
                  <a:pt x="3944095" y="460623"/>
                </a:cubicBezTo>
                <a:cubicBezTo>
                  <a:pt x="3949055" y="455662"/>
                  <a:pt x="3951535" y="450453"/>
                  <a:pt x="3951535" y="444996"/>
                </a:cubicBezTo>
                <a:cubicBezTo>
                  <a:pt x="3951535" y="433586"/>
                  <a:pt x="3938886" y="427881"/>
                  <a:pt x="3913585" y="427881"/>
                </a:cubicBezTo>
                <a:lnTo>
                  <a:pt x="3894981" y="427881"/>
                </a:lnTo>
                <a:lnTo>
                  <a:pt x="3894981" y="398115"/>
                </a:lnTo>
                <a:lnTo>
                  <a:pt x="4160639" y="398115"/>
                </a:lnTo>
                <a:lnTo>
                  <a:pt x="4160639" y="427881"/>
                </a:lnTo>
                <a:lnTo>
                  <a:pt x="4101108" y="427881"/>
                </a:lnTo>
                <a:cubicBezTo>
                  <a:pt x="4055468" y="427881"/>
                  <a:pt x="4011811" y="442764"/>
                  <a:pt x="3970139" y="472529"/>
                </a:cubicBezTo>
                <a:lnTo>
                  <a:pt x="4287143" y="985986"/>
                </a:lnTo>
                <a:lnTo>
                  <a:pt x="4313932" y="985986"/>
                </a:lnTo>
                <a:lnTo>
                  <a:pt x="4313932" y="1016496"/>
                </a:lnTo>
                <a:lnTo>
                  <a:pt x="3840658" y="1016496"/>
                </a:lnTo>
                <a:lnTo>
                  <a:pt x="3840658" y="985986"/>
                </a:lnTo>
                <a:lnTo>
                  <a:pt x="3897958" y="985986"/>
                </a:lnTo>
                <a:lnTo>
                  <a:pt x="3701504" y="663029"/>
                </a:lnTo>
                <a:lnTo>
                  <a:pt x="3694063" y="666006"/>
                </a:lnTo>
                <a:lnTo>
                  <a:pt x="3694063" y="985986"/>
                </a:lnTo>
                <a:lnTo>
                  <a:pt x="3794522" y="985986"/>
                </a:lnTo>
                <a:lnTo>
                  <a:pt x="3794522" y="1016496"/>
                </a:lnTo>
                <a:lnTo>
                  <a:pt x="3262462" y="1016496"/>
                </a:lnTo>
                <a:lnTo>
                  <a:pt x="3262462" y="985986"/>
                </a:lnTo>
                <a:lnTo>
                  <a:pt x="3355479" y="985986"/>
                </a:lnTo>
                <a:lnTo>
                  <a:pt x="3355479" y="49113"/>
                </a:lnTo>
                <a:lnTo>
                  <a:pt x="3262462" y="49113"/>
                </a:lnTo>
                <a:lnTo>
                  <a:pt x="3262462" y="18604"/>
                </a:lnTo>
                <a:lnTo>
                  <a:pt x="3523655" y="18604"/>
                </a:lnTo>
                <a:cubicBezTo>
                  <a:pt x="3581201" y="18604"/>
                  <a:pt x="3638005" y="12402"/>
                  <a:pt x="3694063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CABB5C-93C3-2E02-EF7B-DB0DD94E036B}"/>
              </a:ext>
            </a:extLst>
          </p:cNvPr>
          <p:cNvSpPr txBox="1"/>
          <p:nvPr/>
        </p:nvSpPr>
        <p:spPr>
          <a:xfrm>
            <a:off x="2115717" y="8198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https://www.youtube.com/shorts/QS7ozoqq0aw?feature=share</a:t>
            </a:r>
          </a:p>
        </p:txBody>
      </p:sp>
    </p:spTree>
    <p:extLst>
      <p:ext uri="{BB962C8B-B14F-4D97-AF65-F5344CB8AC3E}">
        <p14:creationId xmlns:p14="http://schemas.microsoft.com/office/powerpoint/2010/main" val="35540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1</cp:revision>
  <dcterms:created xsi:type="dcterms:W3CDTF">2023-11-12T17:01:33Z</dcterms:created>
  <dcterms:modified xsi:type="dcterms:W3CDTF">2023-11-12T17:09:17Z</dcterms:modified>
</cp:coreProperties>
</file>