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bieg\Dropbox\GitHub\PowerQueryBitsAndPieces\SWD_Practi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mbieg\Dropbox\GitHub\PowerQueryBitsAndPieces\SWD_Practic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mbieg\Dropbox\GitHub\PowerQueryBitsAndPieces\SWD_Practic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mbieg\Dropbox\GitHub\PowerQueryBitsAndPieces\SWD_Practic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mbieg\Dropbox\GitHub\PowerQueryBitsAndPieces\SWD_Practic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ieg\Dropbox\GitHub\PowerQueryBitsAndPieces\SWD_Practic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Report!$S$6</c:f>
              <c:strCache>
                <c:ptCount val="1"/>
                <c:pt idx="0">
                  <c:v>P1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Report!$S$7:$S$16</c:f>
              <c:numCache>
                <c:formatCode>General</c:formatCode>
                <c:ptCount val="10"/>
                <c:pt idx="0">
                  <c:v>0.6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2-45DF-9B7F-18CCF72D16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Report!$T$6</c:f>
              <c:strCache>
                <c:ptCount val="1"/>
                <c:pt idx="0">
                  <c:v>P2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9BC-4D9B-84EB-CA6388B8DDF5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9BC-4D9B-84EB-CA6388B8DDF5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29BC-4D9B-84EB-CA6388B8DDF5}"/>
              </c:ext>
            </c:extLst>
          </c:dPt>
          <c:dPt>
            <c:idx val="3"/>
            <c:marker>
              <c:symbol val="circle"/>
              <c:size val="10"/>
              <c:spPr>
                <a:solidFill>
                  <a:schemeClr val="accent1"/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29BC-4D9B-84EB-CA6388B8DDF5}"/>
              </c:ext>
            </c:extLst>
          </c:dPt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Report!$T$7:$T$16</c:f>
              <c:numCache>
                <c:formatCode>General</c:formatCode>
                <c:ptCount val="10"/>
                <c:pt idx="0">
                  <c:v>0.6</c:v>
                </c:pt>
                <c:pt idx="1">
                  <c:v>0.62</c:v>
                </c:pt>
                <c:pt idx="2">
                  <c:v>0.45</c:v>
                </c:pt>
                <c:pt idx="3">
                  <c:v>0.38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9BC-4D9B-84EB-CA6388B8D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Report!$U$6</c:f>
              <c:strCache>
                <c:ptCount val="1"/>
                <c:pt idx="0">
                  <c:v>P3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B689-4BF1-93DC-BCD7677751F5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B689-4BF1-93DC-BCD7677751F5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B689-4BF1-93DC-BCD7677751F5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B689-4BF1-93DC-BCD7677751F5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B689-4BF1-93DC-BCD7677751F5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B689-4BF1-93DC-BCD7677751F5}"/>
              </c:ext>
            </c:extLst>
          </c:dPt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Report!$U$7:$U$16</c:f>
              <c:numCache>
                <c:formatCode>General</c:formatCode>
                <c:ptCount val="10"/>
                <c:pt idx="0">
                  <c:v>0.6</c:v>
                </c:pt>
                <c:pt idx="1">
                  <c:v>0.62</c:v>
                </c:pt>
                <c:pt idx="2">
                  <c:v>0.45</c:v>
                </c:pt>
                <c:pt idx="3">
                  <c:v>0.38</c:v>
                </c:pt>
                <c:pt idx="4">
                  <c:v>0.44</c:v>
                </c:pt>
                <c:pt idx="5">
                  <c:v>0.46</c:v>
                </c:pt>
                <c:pt idx="6">
                  <c:v>0.48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689-4BF1-93DC-BCD767775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Report!$V$6</c:f>
              <c:strCache>
                <c:ptCount val="1"/>
                <c:pt idx="0">
                  <c:v>P4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circle"/>
              <c:size val="10"/>
              <c:spPr>
                <a:solidFill>
                  <a:schemeClr val="accent1"/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BB9-41BF-B7C7-7166598BB0C4}"/>
              </c:ext>
            </c:extLst>
          </c:dPt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Report!$V$7:$V$16</c:f>
              <c:numCache>
                <c:formatCode>General</c:formatCode>
                <c:ptCount val="10"/>
                <c:pt idx="0">
                  <c:v>0.6</c:v>
                </c:pt>
                <c:pt idx="1">
                  <c:v>0.62</c:v>
                </c:pt>
                <c:pt idx="2">
                  <c:v>0.45</c:v>
                </c:pt>
                <c:pt idx="3">
                  <c:v>0.38</c:v>
                </c:pt>
                <c:pt idx="4">
                  <c:v>0.44</c:v>
                </c:pt>
                <c:pt idx="5">
                  <c:v>0.46</c:v>
                </c:pt>
                <c:pt idx="6">
                  <c:v>0.48</c:v>
                </c:pt>
                <c:pt idx="7">
                  <c:v>0.6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B9-41BF-B7C7-7166598BB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Report!$Q$6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circle"/>
              <c:size val="10"/>
              <c:spPr>
                <a:solidFill>
                  <a:schemeClr val="accent1"/>
                </a:solidFill>
                <a:ln w="4127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80-40F0-85A3-5F494C02B6EF}"/>
              </c:ext>
            </c:extLst>
          </c:dPt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Report!$Q$7:$Q$16</c:f>
              <c:numCache>
                <c:formatCode>General</c:formatCode>
                <c:ptCount val="10"/>
                <c:pt idx="0">
                  <c:v>0.6</c:v>
                </c:pt>
                <c:pt idx="1">
                  <c:v>0.62</c:v>
                </c:pt>
                <c:pt idx="2">
                  <c:v>0.45</c:v>
                </c:pt>
                <c:pt idx="3">
                  <c:v>0.38</c:v>
                </c:pt>
                <c:pt idx="4">
                  <c:v>0.44</c:v>
                </c:pt>
                <c:pt idx="5">
                  <c:v>0.46</c:v>
                </c:pt>
                <c:pt idx="6">
                  <c:v>0.48</c:v>
                </c:pt>
                <c:pt idx="7">
                  <c:v>0.6</c:v>
                </c:pt>
                <c:pt idx="8">
                  <c:v>0.75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80-40F0-85A3-5F494C02B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MAX</c:v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val>
            <c:numRef>
              <c:f>Report!$P$7:$P$16</c:f>
              <c:numCache>
                <c:formatCode>General</c:formatCode>
                <c:ptCount val="10"/>
                <c:pt idx="0">
                  <c:v>0.8</c:v>
                </c:pt>
                <c:pt idx="1">
                  <c:v>0.77</c:v>
                </c:pt>
                <c:pt idx="2">
                  <c:v>0.65</c:v>
                </c:pt>
                <c:pt idx="3">
                  <c:v>0.7</c:v>
                </c:pt>
                <c:pt idx="4">
                  <c:v>0.8</c:v>
                </c:pt>
                <c:pt idx="5">
                  <c:v>0.85</c:v>
                </c:pt>
                <c:pt idx="6">
                  <c:v>0.84</c:v>
                </c:pt>
                <c:pt idx="7">
                  <c:v>0.86</c:v>
                </c:pt>
                <c:pt idx="8">
                  <c:v>0.9</c:v>
                </c:pt>
                <c:pt idx="9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9-4F07-BD14-B9F3600AB053}"/>
            </c:ext>
          </c:extLst>
        </c:ser>
        <c:ser>
          <c:idx val="2"/>
          <c:order val="2"/>
          <c:tx>
            <c:v>MIN</c:v>
          </c:tx>
          <c:spPr>
            <a:solidFill>
              <a:schemeClr val="bg1"/>
            </a:solidFill>
            <a:ln>
              <a:noFill/>
            </a:ln>
            <a:effectLst/>
          </c:spPr>
          <c:val>
            <c:numRef>
              <c:f>Report!$R$7:$R$16</c:f>
              <c:numCache>
                <c:formatCode>General</c:formatCode>
                <c:ptCount val="10"/>
                <c:pt idx="0">
                  <c:v>0.3</c:v>
                </c:pt>
                <c:pt idx="1">
                  <c:v>0.35</c:v>
                </c:pt>
                <c:pt idx="2">
                  <c:v>0.17</c:v>
                </c:pt>
                <c:pt idx="3">
                  <c:v>0.08</c:v>
                </c:pt>
                <c:pt idx="4">
                  <c:v>0.12</c:v>
                </c:pt>
                <c:pt idx="5">
                  <c:v>0.21</c:v>
                </c:pt>
                <c:pt idx="6">
                  <c:v>0.23</c:v>
                </c:pt>
                <c:pt idx="7">
                  <c:v>0.42</c:v>
                </c:pt>
                <c:pt idx="8">
                  <c:v>0.48</c:v>
                </c:pt>
                <c:pt idx="9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49-4F07-BD14-B9F3600AB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7004256"/>
        <c:axId val="1464779904"/>
      </c:areaChart>
      <c:lineChart>
        <c:grouping val="standard"/>
        <c:varyColors val="0"/>
        <c:ser>
          <c:idx val="1"/>
          <c:order val="1"/>
          <c:tx>
            <c:strRef>
              <c:f>Report!$Q$6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circle"/>
              <c:size val="10"/>
              <c:spPr>
                <a:solidFill>
                  <a:schemeClr val="bg2">
                    <a:lumMod val="50000"/>
                  </a:schemeClr>
                </a:solidFill>
                <a:ln w="3175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49-4F07-BD14-B9F3600AB053}"/>
              </c:ext>
            </c:extLst>
          </c:dPt>
          <c:dLbls>
            <c:dLbl>
              <c:idx val="9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49-4F07-BD14-B9F3600AB053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Report!$Q$7:$Q$16</c:f>
              <c:numCache>
                <c:formatCode>General</c:formatCode>
                <c:ptCount val="10"/>
                <c:pt idx="0">
                  <c:v>0.6</c:v>
                </c:pt>
                <c:pt idx="1">
                  <c:v>0.62</c:v>
                </c:pt>
                <c:pt idx="2">
                  <c:v>0.45</c:v>
                </c:pt>
                <c:pt idx="3">
                  <c:v>0.38</c:v>
                </c:pt>
                <c:pt idx="4">
                  <c:v>0.44</c:v>
                </c:pt>
                <c:pt idx="5">
                  <c:v>0.46</c:v>
                </c:pt>
                <c:pt idx="6">
                  <c:v>0.48</c:v>
                </c:pt>
                <c:pt idx="7">
                  <c:v>0.6</c:v>
                </c:pt>
                <c:pt idx="8">
                  <c:v>0.75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9-4F07-BD14-B9F3600AB053}"/>
            </c:ext>
          </c:extLst>
        </c:ser>
        <c:ser>
          <c:idx val="3"/>
          <c:order val="3"/>
          <c:tx>
            <c:v>MAX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Report!$W$7:$W$16</c:f>
              <c:numCache>
                <c:formatCode>General</c:formatCode>
                <c:ptCount val="1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A49-4F07-BD14-B9F3600AB053}"/>
            </c:ext>
          </c:extLst>
        </c:ser>
        <c:ser>
          <c:idx val="4"/>
          <c:order val="4"/>
          <c:tx>
            <c:v>MIN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Report!$X$7:$X$16</c:f>
              <c:numCache>
                <c:formatCode>General</c:formatCode>
                <c:ptCount val="1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49-4F07-BD14-B9F3600AB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7E2F-CFEA-79EF-8667-14763A21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6F9BC-2D90-AF09-669C-9412861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BF70-548F-F02C-18C3-303A6E6E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CE90-FD64-874C-1233-1BCBE615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EDAD-050B-31D7-4BEA-F5351995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F83A-8096-5552-7ACC-05F8F5F7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1BD13-7066-8AAA-84ED-74C46407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D05E-46BD-58FA-F7C7-9A8C6F6B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34EC-977C-AA7A-C174-A5938ABF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C8A6-30D1-607F-A4B5-34A966B3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B9127-F545-3785-56B9-C25080554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C3AE1-713D-3F2B-E95D-0578CEEC0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C3F8-3C44-9CF2-E9FB-108BB794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4159-AEE8-753D-C0D3-7BEEE811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82A9-8C64-1C23-BAC6-2180FFEB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7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680-ABE5-E3A3-1C1A-392E90FA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4F85-895F-06D6-6096-12E999A6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5A53-7C18-D273-2948-A48DB53B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F066-B3DA-A567-2324-A9D12B77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507A-072F-F11D-0840-18AAF6CC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3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5177-B674-97B8-48ED-7D8614A6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CE8B7-8B0B-7744-AF86-E5A52AAF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ED75-7567-A439-68EA-65047F79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A03E-5726-0B5D-CD2A-13CABE74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A736-E2DE-6BA1-ED34-2C23BBB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DBBC-3C79-4BB4-A906-5E1FA389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E878-C8AB-4E68-54AB-CF27552D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F13E0-4170-0DA3-9743-23152076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3CCD4-6501-04A5-70FC-26BB9A91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17A5C-B37C-BF6E-3764-12DE593D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2A942-F1FC-6004-21B4-15A93219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79A9-15E8-84D2-B0CA-E444E3EA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85CC3-D246-9C5A-B88E-B0AD632C4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40859-DB97-6C5B-49AD-7737E0CF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6A4D2-B693-F7D7-CC32-058395A4B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DE948-2363-7DAB-D2E2-8CB1DA7E7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AB17-40E9-63AF-55D8-2AEFCB7F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2665A-CD84-05CC-D288-E7C4242D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4D594-81CD-DD36-B45F-2CFE4E6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E6F0-1F73-F8D7-496C-1D93FA4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090F8-BAC6-F0CE-C009-2BD4C9FB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E048E-B8EE-BB83-4589-4D9DF819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F291F-34AB-B7E6-1B8B-FA0D6624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8F2E5-F2E4-50AB-9096-E02F0DEA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2D100-873E-3862-9D8A-3DDCF2B2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D42F3-B104-72A5-76DB-D55964B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2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C333-D785-4C32-776F-6A15672E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68BA-A886-DA8B-0203-0629F228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7E21-BBFC-4576-E5BA-D9D05320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D912B-BA12-5908-D8EC-11383E4A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B8166-A9FA-CB63-951A-21E32396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A13BC-9F9A-5522-A253-8995003B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C5F2-459C-62C5-9349-F68805A3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84596-DCDF-4335-10C0-9CD101644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25BF1-BAFF-5E4F-8479-B3FD9000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5BEA-B486-10E1-7070-C7D159DE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74EDD-CA44-9B49-D74E-C897C7AB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E33B-229F-5C1D-77E7-5E32883C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C6EC0-7444-DF5D-21C6-0B9C45D1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12EA-0B28-DE16-E8AA-85902AEB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0D49-9CAF-5B5C-0085-BEE24EAA5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C4AE-D52F-43FA-832D-CABC754FD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7644-9BE5-626C-F029-8041C6553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2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E4EC57-3BA7-4257-8A0B-46F7913B0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112334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571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DDC702-374C-4C2C-85E8-BB63F6DF2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717868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12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045BEE-3577-43E3-A4CD-6300C196AC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424177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23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78493F-E8DF-4603-8BAC-1F8AD8E20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355907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863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5CA298-62BC-486C-BC86-E91441339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315328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94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228728-6B8C-4422-BB48-623CE395E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546857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908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  <a:fontScheme name="Biegert Standard">
    <a:majorFont>
      <a:latin typeface="Consolas"/>
      <a:ea typeface=""/>
      <a:cs typeface=""/>
    </a:majorFont>
    <a:minorFont>
      <a:latin typeface="Consolas"/>
      <a:ea typeface=""/>
      <a:cs typeface=""/>
    </a:minorFont>
  </a:fontScheme>
  <a:fmtScheme name="Riblet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7145" cap="flat" cmpd="sng" algn="ctr">
        <a:solidFill>
          <a:schemeClr val="phClr"/>
        </a:solidFill>
        <a:prstDash val="solid"/>
      </a:ln>
      <a:ln w="58420" cap="flat" cmpd="thickThin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a:effectStyle>
      <a:effectStyle>
        <a:effectLst>
          <a:outerShdw blurRad="50800" dist="38100" dir="27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57150" h="114300" prst="rible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  <a:fontScheme name="Biegert Standard">
    <a:majorFont>
      <a:latin typeface="Consolas"/>
      <a:ea typeface=""/>
      <a:cs typeface=""/>
    </a:majorFont>
    <a:minorFont>
      <a:latin typeface="Consolas"/>
      <a:ea typeface=""/>
      <a:cs typeface=""/>
    </a:minorFont>
  </a:fontScheme>
  <a:fmtScheme name="Riblet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7145" cap="flat" cmpd="sng" algn="ctr">
        <a:solidFill>
          <a:schemeClr val="phClr"/>
        </a:solidFill>
        <a:prstDash val="solid"/>
      </a:ln>
      <a:ln w="58420" cap="flat" cmpd="thickThin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a:effectStyle>
      <a:effectStyle>
        <a:effectLst>
          <a:outerShdw blurRad="50800" dist="38100" dir="27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57150" h="114300" prst="rible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  <a:fontScheme name="Biegert Standard">
    <a:majorFont>
      <a:latin typeface="Consolas"/>
      <a:ea typeface=""/>
      <a:cs typeface=""/>
    </a:majorFont>
    <a:minorFont>
      <a:latin typeface="Consolas"/>
      <a:ea typeface=""/>
      <a:cs typeface=""/>
    </a:minorFont>
  </a:fontScheme>
  <a:fmtScheme name="Riblet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7145" cap="flat" cmpd="sng" algn="ctr">
        <a:solidFill>
          <a:schemeClr val="phClr"/>
        </a:solidFill>
        <a:prstDash val="solid"/>
      </a:ln>
      <a:ln w="58420" cap="flat" cmpd="thickThin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a:effectStyle>
      <a:effectStyle>
        <a:effectLst>
          <a:outerShdw blurRad="50800" dist="38100" dir="27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57150" h="114300" prst="rible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  <a:fontScheme name="Biegert Standard">
    <a:majorFont>
      <a:latin typeface="Consolas"/>
      <a:ea typeface=""/>
      <a:cs typeface=""/>
    </a:majorFont>
    <a:minorFont>
      <a:latin typeface="Consolas"/>
      <a:ea typeface=""/>
      <a:cs typeface=""/>
    </a:minorFont>
  </a:fontScheme>
  <a:fmtScheme name="Riblet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7145" cap="flat" cmpd="sng" algn="ctr">
        <a:solidFill>
          <a:schemeClr val="phClr"/>
        </a:solidFill>
        <a:prstDash val="solid"/>
      </a:ln>
      <a:ln w="58420" cap="flat" cmpd="thickThin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a:effectStyle>
      <a:effectStyle>
        <a:effectLst>
          <a:outerShdw blurRad="50800" dist="38100" dir="27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57150" h="114300" prst="rible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  <a:fontScheme name="Biegert Standard">
    <a:majorFont>
      <a:latin typeface="Consolas"/>
      <a:ea typeface=""/>
      <a:cs typeface=""/>
    </a:majorFont>
    <a:minorFont>
      <a:latin typeface="Consolas"/>
      <a:ea typeface=""/>
      <a:cs typeface=""/>
    </a:minorFont>
  </a:fontScheme>
  <a:fmtScheme name="Riblet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7145" cap="flat" cmpd="sng" algn="ctr">
        <a:solidFill>
          <a:schemeClr val="phClr"/>
        </a:solidFill>
        <a:prstDash val="solid"/>
      </a:ln>
      <a:ln w="58420" cap="flat" cmpd="thickThin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a:effectStyle>
      <a:effectStyle>
        <a:effectLst>
          <a:outerShdw blurRad="50800" dist="38100" dir="27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57150" h="114300" prst="rible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4</cp:revision>
  <dcterms:created xsi:type="dcterms:W3CDTF">2023-12-18T02:41:52Z</dcterms:created>
  <dcterms:modified xsi:type="dcterms:W3CDTF">2023-12-18T03:48:25Z</dcterms:modified>
</cp:coreProperties>
</file>