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4B3E-6E83-53F0-BBF2-8BC82ADA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93431-50A3-21A1-D1CC-07AB2C29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5410-87EA-DDEC-9997-B0461A77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D634-AD58-08A4-CC3F-D620787F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50AE-0219-B6A3-E50B-D3C27C67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3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157-29D1-D792-B0DE-AC5666C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78A55-58F2-41F1-7865-2C555ED1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8BDA-3C23-CC10-33CC-D567C5C1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F258A-FB4C-DE62-6DE2-E0D7D730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2805-5A73-D3A7-C00B-24856D6F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A208B-7AF0-781F-F307-A8DF21648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7F8CB-B4CC-32F3-F568-F0B25E32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D1F6-23B8-E039-1357-21F5A6D5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0594-1CE2-4363-B48A-5D8AF7B3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74081-C379-4572-DD18-F6E39548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1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652B-833E-A66B-6FEC-0EC84771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2071-5410-95EF-4886-489ED72F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A098D-EAA3-7CFE-329E-D4B975E3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1D195-B9F2-EAD5-F1E1-0FEDABFD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D6DC5-99A1-B4D9-04A6-2A3B2ABA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80CD-4712-7EC4-7537-5181E9F2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E1A8-E782-5AFC-28ED-1DE247AC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DCF4-9F2B-9E9F-9E15-EA4CE2E6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C795-C87B-5283-09E0-3A890681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63FED-8A1C-94BF-E5E3-623FE865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4FDD-A791-3F6C-18DB-E4DDE52B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2809-B794-6F63-C8B6-4C620CBB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B0C9-CB50-D4FA-C0CB-B32640402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E5B4A-EEE6-1FC7-182D-DFAE8F3F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7633-AFEB-63F6-754A-E363D9AE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A158-13F0-EC3A-9582-59332DFA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8D68-B333-DA09-817B-CCE5D902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803E-F483-3340-5679-0C614AC9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5F67-F2B9-7830-E106-F72D77D6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16C-8E04-B232-C6EB-1A7EBC823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BABF1-56D5-10F3-11AE-F72E48A31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46BAB-7747-7FAE-5F86-D235A5E9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BA19E-6B70-B28E-81C2-35DA835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194E4-DE4B-8ED3-8D43-5F8BA0B8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5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1B84-04F8-69AD-BAFC-AC96C9FB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30719-8F93-E755-6ED2-F53CD5A0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08650-6857-FE57-62DC-BDBBE4C8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71726-9746-3280-AF3A-EB268044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93231-2F6A-CB76-441E-753A3871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C405C-1F8E-330B-2FDF-F0C73B71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8E50-D5D7-2546-2F6D-BC872C6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E115-9FE0-9393-FDE9-C4ACAB9F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5672-81BE-9635-DB25-F9AD5833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10836-B9CF-B1D2-FC56-63647EF39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F7D9-4E67-A57E-4F9A-E4DC109A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3435-BB40-E151-574E-98A6E04E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56091-2BE1-8ABD-7B9B-84DA2D60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5368-EA19-54F3-837D-E10E2E15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C60FD6-FE51-942C-E674-1D13BE8B7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1DCD9-F6AB-5922-5AF8-9019DDCC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3234-ECEF-0B2E-6C00-6355719C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D14C4-D80B-1550-3502-D9C58F1D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3EA76-60CD-5262-9262-43C1B9E1E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0D430-C323-424B-CBEC-7D2435B9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36FFE-ED05-837C-B5A2-DF71AC51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3E3A-C6ED-F994-CCC0-80E531B2D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D8482-6907-4F1D-82EE-EF7452FB87FC}" type="datetimeFigureOut">
              <a:rPr lang="en-US" smtClean="0"/>
              <a:t>10-Nov-23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99A9-7200-9CDD-EC33-CE7422B5F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E7B99-F078-8ED6-C9A4-796E1445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EC32-78A2-4587-940C-7A3D50A1C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art of buildings in different colors">
            <a:extLst>
              <a:ext uri="{FF2B5EF4-FFF2-40B4-BE49-F238E27FC236}">
                <a16:creationId xmlns:a16="http://schemas.microsoft.com/office/drawing/2014/main" id="{5817C0A2-D494-DC97-CF9F-845F4A013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7" b="11977"/>
          <a:stretch/>
        </p:blipFill>
        <p:spPr>
          <a:xfrm>
            <a:off x="2327517" y="1545579"/>
            <a:ext cx="7536965" cy="44910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0E2A87-7CEC-0B2E-280C-8D9CA2A2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494380"/>
              </p:ext>
            </p:extLst>
          </p:nvPr>
        </p:nvGraphicFramePr>
        <p:xfrm>
          <a:off x="2327517" y="1545577"/>
          <a:ext cx="7536966" cy="4491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161">
                  <a:extLst>
                    <a:ext uri="{9D8B030D-6E8A-4147-A177-3AD203B41FA5}">
                      <a16:colId xmlns:a16="http://schemas.microsoft.com/office/drawing/2014/main" val="1265069142"/>
                    </a:ext>
                  </a:extLst>
                </a:gridCol>
                <a:gridCol w="1256161">
                  <a:extLst>
                    <a:ext uri="{9D8B030D-6E8A-4147-A177-3AD203B41FA5}">
                      <a16:colId xmlns:a16="http://schemas.microsoft.com/office/drawing/2014/main" val="3308432712"/>
                    </a:ext>
                  </a:extLst>
                </a:gridCol>
                <a:gridCol w="1256161">
                  <a:extLst>
                    <a:ext uri="{9D8B030D-6E8A-4147-A177-3AD203B41FA5}">
                      <a16:colId xmlns:a16="http://schemas.microsoft.com/office/drawing/2014/main" val="3259849291"/>
                    </a:ext>
                  </a:extLst>
                </a:gridCol>
                <a:gridCol w="1256161">
                  <a:extLst>
                    <a:ext uri="{9D8B030D-6E8A-4147-A177-3AD203B41FA5}">
                      <a16:colId xmlns:a16="http://schemas.microsoft.com/office/drawing/2014/main" val="1539763192"/>
                    </a:ext>
                  </a:extLst>
                </a:gridCol>
                <a:gridCol w="1256161">
                  <a:extLst>
                    <a:ext uri="{9D8B030D-6E8A-4147-A177-3AD203B41FA5}">
                      <a16:colId xmlns:a16="http://schemas.microsoft.com/office/drawing/2014/main" val="1552325261"/>
                    </a:ext>
                  </a:extLst>
                </a:gridCol>
                <a:gridCol w="1256161">
                  <a:extLst>
                    <a:ext uri="{9D8B030D-6E8A-4147-A177-3AD203B41FA5}">
                      <a16:colId xmlns:a16="http://schemas.microsoft.com/office/drawing/2014/main" val="436276618"/>
                    </a:ext>
                  </a:extLst>
                </a:gridCol>
              </a:tblGrid>
              <a:tr h="7485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86184"/>
                  </a:ext>
                </a:extLst>
              </a:tr>
              <a:tr h="7485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Kljfalkjdfal;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65649"/>
                  </a:ext>
                </a:extLst>
              </a:tr>
              <a:tr h="7485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548904"/>
                  </a:ext>
                </a:extLst>
              </a:tr>
              <a:tr h="748513">
                <a:tc>
                  <a:txBody>
                    <a:bodyPr/>
                    <a:lstStyle/>
                    <a:p>
                      <a:r>
                        <a:rPr lang="en-US"/>
                        <a:t>Ajldfkja kljadf a;fja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693580"/>
                  </a:ext>
                </a:extLst>
              </a:tr>
              <a:tr h="7485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614334"/>
                  </a:ext>
                </a:extLst>
              </a:tr>
              <a:tr h="7485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dfadfaffafaf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0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36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Biegert</dc:creator>
  <cp:lastModifiedBy>Mark Biegert</cp:lastModifiedBy>
  <cp:revision>1</cp:revision>
  <dcterms:created xsi:type="dcterms:W3CDTF">2023-11-10T18:25:28Z</dcterms:created>
  <dcterms:modified xsi:type="dcterms:W3CDTF">2023-11-10T18:30:42Z</dcterms:modified>
</cp:coreProperties>
</file>