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57631-47F2-BD72-AE99-8781F15EC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9E185-36D7-18AD-36D8-B082246C8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F5DA0-3B96-35D4-024D-EA1321999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2BF9-4545-495F-8A56-D7BB06BC8478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24E36-3F09-14B4-3BCD-4DB83029B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84A95-9840-BDBC-199D-165E72EA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3310-EEE8-49C2-9480-47C31C906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660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95B30-A57A-3EF5-BC30-9235822A7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CF1E7F-4224-92B3-AC34-E0AE3A01E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6F916-85DD-620E-A938-8EE92F9BB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2BF9-4545-495F-8A56-D7BB06BC8478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93E9F-35E1-CDE5-97C1-D1EF7A332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E3030-9C60-8FBD-33A7-79C626822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3310-EEE8-49C2-9480-47C31C906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725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D0BEAE-A601-CCC4-08B8-7AEE0BBAF3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707AD-4315-0421-5B2D-6D17EC26B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3B74C-F2E4-99BD-BD25-3C8F1ED64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2BF9-4545-495F-8A56-D7BB06BC8478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F7F2F-0C08-02D8-63A0-5C26444B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3BDB6-979A-0432-6D15-B97C22202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3310-EEE8-49C2-9480-47C31C906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917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746D3-A066-4A73-1AA8-6FFF41445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B5FD4-DACE-978E-8DA1-AB65B637E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D1F67-1052-758B-99D3-7EB8DBAE4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2BF9-4545-495F-8A56-D7BB06BC8478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4C96F-3D05-3E5A-4586-B0CEEF786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024A3-2B8B-2DCB-4549-3E1060A63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3310-EEE8-49C2-9480-47C31C906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322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F512F-FF3A-9867-62EC-62F7DA3A2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CE6D6-4AD3-F36B-7954-55381FD28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98D17-BC08-DC8D-CCFD-262FCE614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2BF9-4545-495F-8A56-D7BB06BC8478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2968B-0D34-44B4-C254-560380B4F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84E3A-9677-976F-D9B9-1507DCB2F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3310-EEE8-49C2-9480-47C31C906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629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4EDDD-352D-5004-0D89-0DB2DC932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2AFB7-D41E-77C9-E6C0-8B247BA81C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CA890-BDE7-D9E0-184F-C47E893C8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D2F4D-113F-2B2F-70E7-29963FC97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2BF9-4545-495F-8A56-D7BB06BC8478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2A52C-4F81-DBC0-C65D-24F248FCD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3C5DD-3847-828B-EF14-EEA86D25A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3310-EEE8-49C2-9480-47C31C906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836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8A126-4444-522D-C575-E319988E4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463CA-A678-EB63-16B5-633525427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1E122-E29F-04CD-324E-1E3664C4A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A3B9BC-D658-1B12-BD85-475AC227AF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DA2F31-0CE0-F2EE-6937-F67E6D7A3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F9DD2D-A411-D00F-F6DF-4CE07192A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2BF9-4545-495F-8A56-D7BB06BC8478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0AE24A-54FD-11C5-47F2-F985A73B8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A42744-D4F2-8C40-BE15-7E19ABED9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3310-EEE8-49C2-9480-47C31C906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119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31ACF-198E-E89D-AA7D-D008EE4D8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68F73A-E2E0-32FE-F620-F1B4C717B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2BF9-4545-495F-8A56-D7BB06BC8478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B045C3-1CB1-C2EA-4933-F6CE8871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24078B-25B3-740D-9BD9-AB7FD9F05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3310-EEE8-49C2-9480-47C31C906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031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4A014-6FE5-25D4-4379-65BB0090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2BF9-4545-495F-8A56-D7BB06BC8478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5D0624-4FC7-EB1C-E258-8ACF2C6C8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87610-9BE0-BC4E-5288-6A5E76ABC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3310-EEE8-49C2-9480-47C31C906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338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478F6-E672-FE7E-FA36-B80F935CB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DBCE0-1A83-7396-B19E-066FC792B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073A1C-4A34-6274-CE40-B010B61CF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E49535-1CDC-332C-9461-8351E4B8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2BF9-4545-495F-8A56-D7BB06BC8478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E2443-6A7C-0A36-9896-D88A03591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BC563-0F84-D3BF-DC3C-0A48F78A4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3310-EEE8-49C2-9480-47C31C906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124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60204-DE5C-BB50-E781-B4DFC46A1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B71EF4-2A85-E426-5FA1-8CCB97EC09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3B0A3-4AE7-069B-4320-9A987BC03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7AAC1-53C2-F3FD-2F78-8ACE15B91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2BF9-4545-495F-8A56-D7BB06BC8478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A0885-D487-71C9-9E50-7AF1C6417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60088-F1C9-2A26-CCF4-D62063BBD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3310-EEE8-49C2-9480-47C31C906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294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180000"/>
                    </a14:imgEffect>
                    <a14:imgEffect>
                      <a14:brightnessContrast bright="-53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C547B3-9EBF-280C-E1BC-C8CBCE91B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6F62D-9F52-BDBF-6DB3-8A098B47F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AD056-1EEF-234B-6E7A-C1BB6DC965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C52BF9-4545-495F-8A56-D7BB06BC8478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1FBC3-B8C9-E9DF-529D-845114D7BD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005C2-63B2-EC6B-92DC-9392C66367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893310-EEE8-49C2-9480-47C31C906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07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8C2F96-3D35-E45F-557B-5444226D8680}"/>
              </a:ext>
            </a:extLst>
          </p:cNvPr>
          <p:cNvSpPr txBox="1"/>
          <p:nvPr/>
        </p:nvSpPr>
        <p:spPr>
          <a:xfrm>
            <a:off x="446314" y="2606876"/>
            <a:ext cx="1129937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</a:rPr>
              <a:t>Paleozoic</a:t>
            </a:r>
          </a:p>
          <a:p>
            <a:pPr algn="ctr"/>
            <a:r>
              <a:rPr lang="en-US" sz="9600" b="1" dirty="0"/>
              <a:t>Triassic</a:t>
            </a:r>
          </a:p>
          <a:p>
            <a:pPr algn="ctr"/>
            <a:r>
              <a:rPr lang="en-US" sz="9600" b="1" dirty="0"/>
              <a:t>Jurassic</a:t>
            </a:r>
          </a:p>
          <a:p>
            <a:pPr algn="ctr"/>
            <a:r>
              <a:rPr lang="en-US" sz="9600" b="1" dirty="0" err="1"/>
              <a:t>Cretacious</a:t>
            </a:r>
            <a:endParaRPr lang="en-US" sz="9600" b="1" dirty="0"/>
          </a:p>
        </p:txBody>
      </p:sp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68E69F4D-C53D-02C5-82FE-618FAA36F8FA}"/>
              </a:ext>
            </a:extLst>
          </p:cNvPr>
          <p:cNvSpPr/>
          <p:nvPr/>
        </p:nvSpPr>
        <p:spPr>
          <a:xfrm>
            <a:off x="0" y="0"/>
            <a:ext cx="12192000" cy="25006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994F39BB-414E-B7B9-860C-08492FAD0EB2}"/>
              </a:ext>
            </a:extLst>
          </p:cNvPr>
          <p:cNvSpPr/>
          <p:nvPr/>
        </p:nvSpPr>
        <p:spPr>
          <a:xfrm>
            <a:off x="0" y="4357396"/>
            <a:ext cx="12192000" cy="25006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000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15D6B3-4B15-E27E-5F07-0351668324A0}"/>
              </a:ext>
            </a:extLst>
          </p:cNvPr>
          <p:cNvSpPr txBox="1"/>
          <p:nvPr/>
        </p:nvSpPr>
        <p:spPr>
          <a:xfrm>
            <a:off x="541175" y="1166327"/>
            <a:ext cx="1129937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/>
              <a:t>Paleozoic</a:t>
            </a:r>
          </a:p>
          <a:p>
            <a:pPr algn="ctr"/>
            <a:r>
              <a:rPr lang="en-US" sz="9600" b="1" dirty="0">
                <a:solidFill>
                  <a:schemeClr val="bg1"/>
                </a:solidFill>
              </a:rPr>
              <a:t>Triassic</a:t>
            </a:r>
          </a:p>
          <a:p>
            <a:pPr algn="ctr"/>
            <a:r>
              <a:rPr lang="en-US" sz="9600" b="1" dirty="0"/>
              <a:t>Jurassic</a:t>
            </a:r>
          </a:p>
          <a:p>
            <a:pPr algn="ctr"/>
            <a:r>
              <a:rPr lang="en-US" sz="9600" b="1" dirty="0" err="1"/>
              <a:t>Cretacious</a:t>
            </a:r>
            <a:endParaRPr lang="en-US" sz="9600" b="1" dirty="0"/>
          </a:p>
        </p:txBody>
      </p:sp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AC855DA6-04AE-57BE-F236-415CE07C2CEB}"/>
              </a:ext>
            </a:extLst>
          </p:cNvPr>
          <p:cNvSpPr/>
          <p:nvPr/>
        </p:nvSpPr>
        <p:spPr>
          <a:xfrm>
            <a:off x="0" y="0"/>
            <a:ext cx="12192000" cy="25006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77858FF1-1561-E9A9-0703-63F8D7D9D92F}"/>
              </a:ext>
            </a:extLst>
          </p:cNvPr>
          <p:cNvSpPr/>
          <p:nvPr/>
        </p:nvSpPr>
        <p:spPr>
          <a:xfrm>
            <a:off x="0" y="4357396"/>
            <a:ext cx="12192000" cy="25006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010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B590D3-D0C9-D164-7639-B55E1C39EA33}"/>
              </a:ext>
            </a:extLst>
          </p:cNvPr>
          <p:cNvSpPr txBox="1"/>
          <p:nvPr/>
        </p:nvSpPr>
        <p:spPr>
          <a:xfrm>
            <a:off x="446314" y="-242596"/>
            <a:ext cx="1129937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/>
              <a:t>Paleozoic</a:t>
            </a:r>
          </a:p>
          <a:p>
            <a:pPr algn="ctr"/>
            <a:r>
              <a:rPr lang="en-US" sz="9600" b="1" dirty="0"/>
              <a:t>Triassic</a:t>
            </a:r>
          </a:p>
          <a:p>
            <a:pPr algn="ctr"/>
            <a:r>
              <a:rPr lang="en-US" sz="9600" b="1" dirty="0">
                <a:solidFill>
                  <a:schemeClr val="bg1"/>
                </a:solidFill>
              </a:rPr>
              <a:t>Jurassic</a:t>
            </a:r>
          </a:p>
          <a:p>
            <a:pPr algn="ctr"/>
            <a:r>
              <a:rPr lang="en-US" sz="9600" b="1" dirty="0" err="1"/>
              <a:t>Cretacious</a:t>
            </a:r>
            <a:endParaRPr lang="en-US" sz="9600" b="1" dirty="0"/>
          </a:p>
        </p:txBody>
      </p:sp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D0F64B03-3D81-27D1-0A68-D9D3BD2E56AB}"/>
              </a:ext>
            </a:extLst>
          </p:cNvPr>
          <p:cNvSpPr/>
          <p:nvPr/>
        </p:nvSpPr>
        <p:spPr>
          <a:xfrm>
            <a:off x="0" y="0"/>
            <a:ext cx="12192000" cy="25006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1B07FACE-A8FC-E16E-FC04-92EEBB794746}"/>
              </a:ext>
            </a:extLst>
          </p:cNvPr>
          <p:cNvSpPr/>
          <p:nvPr/>
        </p:nvSpPr>
        <p:spPr>
          <a:xfrm>
            <a:off x="0" y="4357396"/>
            <a:ext cx="12192000" cy="25006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73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C62156-266E-8990-3ED8-349D7D4159D8}"/>
              </a:ext>
            </a:extLst>
          </p:cNvPr>
          <p:cNvSpPr txBox="1"/>
          <p:nvPr/>
        </p:nvSpPr>
        <p:spPr>
          <a:xfrm>
            <a:off x="550506" y="-1816863"/>
            <a:ext cx="1129937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/>
              <a:t>Paleozoic</a:t>
            </a:r>
          </a:p>
          <a:p>
            <a:pPr algn="ctr"/>
            <a:r>
              <a:rPr lang="en-US" sz="9600" b="1" dirty="0"/>
              <a:t>Triassic</a:t>
            </a:r>
          </a:p>
          <a:p>
            <a:pPr algn="ctr"/>
            <a:r>
              <a:rPr lang="en-US" sz="9600" b="1" dirty="0"/>
              <a:t>Jurassic</a:t>
            </a:r>
          </a:p>
          <a:p>
            <a:pPr algn="ctr"/>
            <a:r>
              <a:rPr lang="en-US" sz="9600" b="1" dirty="0" err="1">
                <a:solidFill>
                  <a:schemeClr val="bg1"/>
                </a:solidFill>
              </a:rPr>
              <a:t>Cretacious</a:t>
            </a:r>
            <a:endParaRPr lang="en-US" sz="9600" b="1" dirty="0">
              <a:solidFill>
                <a:schemeClr val="bg1"/>
              </a:solidFill>
            </a:endParaRPr>
          </a:p>
        </p:txBody>
      </p:sp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653E9145-60CF-AE92-2C07-2B6D795831AB}"/>
              </a:ext>
            </a:extLst>
          </p:cNvPr>
          <p:cNvSpPr/>
          <p:nvPr/>
        </p:nvSpPr>
        <p:spPr>
          <a:xfrm>
            <a:off x="0" y="0"/>
            <a:ext cx="12192000" cy="25006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1B011DA-1DDC-58B6-C309-E7A08C0CCED3}"/>
              </a:ext>
            </a:extLst>
          </p:cNvPr>
          <p:cNvSpPr/>
          <p:nvPr/>
        </p:nvSpPr>
        <p:spPr>
          <a:xfrm>
            <a:off x="0" y="4357396"/>
            <a:ext cx="12192000" cy="25006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387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16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Biegert</dc:creator>
  <cp:lastModifiedBy>Mark Biegert</cp:lastModifiedBy>
  <cp:revision>2</cp:revision>
  <dcterms:created xsi:type="dcterms:W3CDTF">2023-11-20T01:59:47Z</dcterms:created>
  <dcterms:modified xsi:type="dcterms:W3CDTF">2023-11-20T02:23:51Z</dcterms:modified>
</cp:coreProperties>
</file>