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3CD2-1ED1-2C60-09A3-8319600B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C520-F12F-3501-3AC7-2365B94B3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51F0-6FF3-732B-0538-9B7F8E18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BDAB-0BE4-D36E-F9E4-03AF2903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5756-4C42-E99D-54A5-501E60F5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441-3BD4-FEE6-957B-CE9E9CB9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AF7F9-7F7C-CCAE-C088-4DFAD0C64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D253A-C150-2ADE-0802-5261CC5F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7467-A59E-D9BF-EEB4-D5185B09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8D5A-5E20-F66C-3AD4-F8540AE0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0BADF-3ED2-240F-A415-40AA43D0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D7DB7-3089-AEDB-7344-4402243D9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55E4-841A-4B41-9C72-8A743DF4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7016-5B18-C7FB-CBE4-6EE1691E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1B1F-E82F-0887-2E50-CE7B6399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267F-57E8-6035-5D1A-319CFC34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E596-93B6-1EEA-1E3F-D1796C65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B0E0-5E96-5A08-B13B-B4959EE4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8D73-FABB-D920-1FBB-840E1A20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D341-47BB-5E40-98AF-D565812D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7530-AF69-0C01-D01C-C86A2CE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9B0D-E53A-6C7A-E3E2-16B51786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9BB4-A779-9AFE-6EA7-831B756B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D79F-D69C-C741-84B5-3C704F55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2464-01FE-D25B-DEF5-62739698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744C-1A4C-41AA-A700-201E00AD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46D6-19B8-DA09-20B9-7BD84A57F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AD2-9689-0C2B-46A6-5C6C9C50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D3FA-C6A4-277A-F51F-6430E70B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7A807-F3F5-FDFC-799F-25A1398A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4C2C-0911-7AAD-786C-7BE1330F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CE9C-862F-A8D2-2F9E-4770A45C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F9EC-591C-2757-3B37-D5FF4CED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7C166-BA23-3CA2-E682-4E1375B36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16ED-2FDA-F734-D352-B4C58BED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282D-8212-A593-63E2-DC06B5BAB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B8676-F339-48DA-4005-19F7B7DF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935ED-936C-3212-1748-72D59C7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26CA4-4D48-79D3-6353-43918627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40A3-D804-13AB-844B-5A3C8130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2245B-BC2F-DC60-F203-0E2231A7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2CD61-E882-EBFC-E0D6-CB8681C0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87542-EF30-E42A-07CD-DA6EACDE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EA843-FDEB-2321-A7F6-71C32C0B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420F1-A997-D559-9218-5FB6C03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1A1FC-150E-6139-36D8-907E3167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5369-157E-4152-89D1-257ED8C7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3C64-9919-15B4-7E5E-636F7EB2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1FA2D-1760-8C21-C332-D53A5DE5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090C5-9C5A-AEE9-2E43-DE96AB86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2C-53AA-258C-578E-538A1321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6E1D8-4641-D48E-4609-C7A1EBCA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F21D-2354-1049-4D9F-C087AED2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3A43E-474B-02F7-167E-A49648823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D260-BB9C-5723-7DB5-C0636719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CB90C-B174-BB5A-970E-E7BDD832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75B89-0A9B-13D3-3132-16486E7F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21CC-F681-6907-AF97-75FDBD3C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1746D-CEB3-9A31-3BDE-E94CD2FD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D66CC-9C1C-B01F-AB59-0BA82030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9D35-8911-7096-D3DE-F1E6C92FF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9F1E-81D1-496E-9E52-EF8D5495F147}" type="datetimeFigureOut">
              <a:rPr lang="en-US" smtClean="0"/>
              <a:t>18-Dec-22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9354-F3D8-6966-4D45-3DD3CBF78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74A4-897F-E44B-85DC-A6D69954B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7197-AE4F-FFB3-C3B9-8518D8BF0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D37D8-41DB-7DCE-A4FE-18B51FD9A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03ABB-FFE0-7CDB-2FD5-F9F1291BB5B9}"/>
              </a:ext>
            </a:extLst>
          </p:cNvPr>
          <p:cNvSpPr/>
          <p:nvPr/>
        </p:nvSpPr>
        <p:spPr>
          <a:xfrm>
            <a:off x="3148553" y="999241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D8FF1-0A70-557C-CC60-45C441CAFFE6}"/>
              </a:ext>
            </a:extLst>
          </p:cNvPr>
          <p:cNvSpPr/>
          <p:nvPr/>
        </p:nvSpPr>
        <p:spPr>
          <a:xfrm>
            <a:off x="3148553" y="2263264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Specifications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FDE20-E8E6-D0CD-50A5-3157786443F3}"/>
              </a:ext>
            </a:extLst>
          </p:cNvPr>
          <p:cNvSpPr/>
          <p:nvPr/>
        </p:nvSpPr>
        <p:spPr>
          <a:xfrm>
            <a:off x="3148553" y="3527287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BB9D7-AD13-4360-7900-ECF6850737CE}"/>
              </a:ext>
            </a:extLst>
          </p:cNvPr>
          <p:cNvSpPr/>
          <p:nvPr/>
        </p:nvSpPr>
        <p:spPr>
          <a:xfrm>
            <a:off x="3148552" y="4791310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97313-01DE-5D3D-C695-3ECC1C32DBCC}"/>
              </a:ext>
            </a:extLst>
          </p:cNvPr>
          <p:cNvCxnSpPr>
            <a:stCxn id="4" idx="2"/>
          </p:cNvCxnSpPr>
          <p:nvPr/>
        </p:nvCxnSpPr>
        <p:spPr>
          <a:xfrm flipH="1">
            <a:off x="3921549" y="1857080"/>
            <a:ext cx="2" cy="33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0BE85-81A6-2C25-2145-5D060647056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21551" y="3121103"/>
            <a:ext cx="0" cy="4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369CD9-6AE0-EECA-A216-9D88DDED25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921550" y="4385126"/>
            <a:ext cx="1" cy="4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1</cp:revision>
  <dcterms:created xsi:type="dcterms:W3CDTF">2022-12-19T04:00:48Z</dcterms:created>
  <dcterms:modified xsi:type="dcterms:W3CDTF">2022-12-19T04:07:24Z</dcterms:modified>
</cp:coreProperties>
</file>