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7E6E3-CEDF-4E67-B04A-AA286CC437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861B3-338F-4E6B-8DD9-61CAFEA369E0}">
      <dgm:prSet phldrT="[Text]"/>
      <dgm:spPr/>
      <dgm:t>
        <a:bodyPr/>
        <a:lstStyle/>
        <a:p>
          <a:r>
            <a:rPr lang="en-US" dirty="0"/>
            <a:t>Market Requirements</a:t>
          </a:r>
        </a:p>
      </dgm:t>
    </dgm:pt>
    <dgm:pt modelId="{820C92B3-2FE2-4011-AF9C-5FEA621AB3F3}" type="parTrans" cxnId="{0A9C922E-AC30-45C3-B5D1-2870BEB1E1BA}">
      <dgm:prSet/>
      <dgm:spPr/>
      <dgm:t>
        <a:bodyPr/>
        <a:lstStyle/>
        <a:p>
          <a:endParaRPr lang="en-US"/>
        </a:p>
      </dgm:t>
    </dgm:pt>
    <dgm:pt modelId="{BF5B9BD2-8652-45B5-900A-25791EB0D17F}" type="sibTrans" cxnId="{0A9C922E-AC30-45C3-B5D1-2870BEB1E1BA}">
      <dgm:prSet/>
      <dgm:spPr/>
      <dgm:t>
        <a:bodyPr/>
        <a:lstStyle/>
        <a:p>
          <a:endParaRPr lang="en-US"/>
        </a:p>
      </dgm:t>
    </dgm:pt>
    <dgm:pt modelId="{26B1E259-69B9-4860-ACEB-68BB00A2CBEB}">
      <dgm:prSet phldrT="[Text]"/>
      <dgm:spPr/>
      <dgm:t>
        <a:bodyPr/>
        <a:lstStyle/>
        <a:p>
          <a:r>
            <a:rPr lang="en-US" dirty="0"/>
            <a:t>System Spec 1</a:t>
          </a:r>
        </a:p>
      </dgm:t>
    </dgm:pt>
    <dgm:pt modelId="{6252DE81-D974-4C1D-AD96-7F236C8A2BE8}" type="parTrans" cxnId="{772D90C9-C608-4E80-B10F-0F428E8E12FA}">
      <dgm:prSet/>
      <dgm:spPr/>
      <dgm:t>
        <a:bodyPr/>
        <a:lstStyle/>
        <a:p>
          <a:endParaRPr lang="en-US"/>
        </a:p>
      </dgm:t>
    </dgm:pt>
    <dgm:pt modelId="{2B017FC7-B7D6-4D18-922A-6AEA394D6FE1}" type="sibTrans" cxnId="{772D90C9-C608-4E80-B10F-0F428E8E12FA}">
      <dgm:prSet/>
      <dgm:spPr/>
      <dgm:t>
        <a:bodyPr/>
        <a:lstStyle/>
        <a:p>
          <a:endParaRPr lang="en-US"/>
        </a:p>
      </dgm:t>
    </dgm:pt>
    <dgm:pt modelId="{2C7BC868-DD8E-4D90-931E-D3E13C530F1F}">
      <dgm:prSet phldrT="[Text]"/>
      <dgm:spPr/>
      <dgm:t>
        <a:bodyPr/>
        <a:lstStyle/>
        <a:p>
          <a:r>
            <a:rPr lang="en-US" dirty="0"/>
            <a:t>System Spec 2</a:t>
          </a:r>
        </a:p>
      </dgm:t>
    </dgm:pt>
    <dgm:pt modelId="{CBB032C2-A75D-481F-B8CD-422970DAADDE}" type="parTrans" cxnId="{65F09DD2-17F5-4BC8-82F5-9D611EE1D6AE}">
      <dgm:prSet/>
      <dgm:spPr/>
      <dgm:t>
        <a:bodyPr/>
        <a:lstStyle/>
        <a:p>
          <a:endParaRPr lang="en-US"/>
        </a:p>
      </dgm:t>
    </dgm:pt>
    <dgm:pt modelId="{FAFD5FE9-B7D3-405B-B8FE-3582635C8B41}" type="sibTrans" cxnId="{65F09DD2-17F5-4BC8-82F5-9D611EE1D6AE}">
      <dgm:prSet/>
      <dgm:spPr/>
      <dgm:t>
        <a:bodyPr/>
        <a:lstStyle/>
        <a:p>
          <a:endParaRPr lang="en-US"/>
        </a:p>
      </dgm:t>
    </dgm:pt>
    <dgm:pt modelId="{DD1D9049-21FF-4766-AA02-2BEC660754DD}">
      <dgm:prSet phldrT="[Text]"/>
      <dgm:spPr/>
      <dgm:t>
        <a:bodyPr/>
        <a:lstStyle/>
        <a:p>
          <a:r>
            <a:rPr lang="en-US" dirty="0"/>
            <a:t>System Spec 3</a:t>
          </a:r>
        </a:p>
      </dgm:t>
    </dgm:pt>
    <dgm:pt modelId="{8365F9AF-5C51-46EB-A392-B3FB13E0F9D3}" type="parTrans" cxnId="{9D87FEB2-53A3-47F6-B42A-9584D432880D}">
      <dgm:prSet/>
      <dgm:spPr/>
      <dgm:t>
        <a:bodyPr/>
        <a:lstStyle/>
        <a:p>
          <a:endParaRPr lang="en-US"/>
        </a:p>
      </dgm:t>
    </dgm:pt>
    <dgm:pt modelId="{C4F72D41-22A9-461B-9B57-2F080EFA23B4}" type="sibTrans" cxnId="{9D87FEB2-53A3-47F6-B42A-9584D432880D}">
      <dgm:prSet/>
      <dgm:spPr/>
      <dgm:t>
        <a:bodyPr/>
        <a:lstStyle/>
        <a:p>
          <a:endParaRPr lang="en-US"/>
        </a:p>
      </dgm:t>
    </dgm:pt>
    <dgm:pt modelId="{C22B0214-CF45-4E97-9EDD-9C9FD2970DAB}">
      <dgm:prSet phldrT="[Text]"/>
      <dgm:spPr/>
      <dgm:t>
        <a:bodyPr/>
        <a:lstStyle/>
        <a:p>
          <a:r>
            <a:rPr lang="en-US" dirty="0"/>
            <a:t>Test Case 1</a:t>
          </a:r>
        </a:p>
      </dgm:t>
    </dgm:pt>
    <dgm:pt modelId="{79B90D5B-BDC0-4857-BFDB-C719ACA3C966}" type="parTrans" cxnId="{DE7D699C-C796-427F-86BF-4071A7F0F81D}">
      <dgm:prSet/>
      <dgm:spPr/>
      <dgm:t>
        <a:bodyPr/>
        <a:lstStyle/>
        <a:p>
          <a:endParaRPr lang="en-US"/>
        </a:p>
      </dgm:t>
    </dgm:pt>
    <dgm:pt modelId="{6EB01CBC-822D-4772-BBC3-508C0EA4EC56}" type="sibTrans" cxnId="{DE7D699C-C796-427F-86BF-4071A7F0F81D}">
      <dgm:prSet/>
      <dgm:spPr/>
      <dgm:t>
        <a:bodyPr/>
        <a:lstStyle/>
        <a:p>
          <a:endParaRPr lang="en-US"/>
        </a:p>
      </dgm:t>
    </dgm:pt>
    <dgm:pt modelId="{8709F68B-1548-4548-8930-802AA8D5C0C2}">
      <dgm:prSet phldrT="[Text]"/>
      <dgm:spPr/>
      <dgm:t>
        <a:bodyPr/>
        <a:lstStyle/>
        <a:p>
          <a:r>
            <a:rPr lang="en-US" dirty="0"/>
            <a:t>Test Run 1</a:t>
          </a:r>
        </a:p>
      </dgm:t>
    </dgm:pt>
    <dgm:pt modelId="{CEBA40CC-4C52-4D90-B6CE-CB61C108BE64}" type="parTrans" cxnId="{671AA555-7F33-4504-B01E-089432D5F050}">
      <dgm:prSet/>
      <dgm:spPr/>
      <dgm:t>
        <a:bodyPr/>
        <a:lstStyle/>
        <a:p>
          <a:endParaRPr lang="en-US"/>
        </a:p>
      </dgm:t>
    </dgm:pt>
    <dgm:pt modelId="{229C41C4-2530-4800-9707-8904188F45BC}" type="sibTrans" cxnId="{671AA555-7F33-4504-B01E-089432D5F050}">
      <dgm:prSet/>
      <dgm:spPr/>
      <dgm:t>
        <a:bodyPr/>
        <a:lstStyle/>
        <a:p>
          <a:endParaRPr lang="en-US"/>
        </a:p>
      </dgm:t>
    </dgm:pt>
    <dgm:pt modelId="{64A9573C-9B00-4C2C-B8DF-B6D319AEC4DA}">
      <dgm:prSet phldrT="[Text]"/>
      <dgm:spPr/>
      <dgm:t>
        <a:bodyPr/>
        <a:lstStyle/>
        <a:p>
          <a:r>
            <a:rPr lang="en-US" dirty="0"/>
            <a:t>Test Run N</a:t>
          </a:r>
        </a:p>
      </dgm:t>
    </dgm:pt>
    <dgm:pt modelId="{A9E4B41B-0F82-4854-804B-1CFCAB6F7DAB}" type="parTrans" cxnId="{BE7399BB-51A8-4B33-BB5B-8A422293A708}">
      <dgm:prSet/>
      <dgm:spPr/>
      <dgm:t>
        <a:bodyPr/>
        <a:lstStyle/>
        <a:p>
          <a:endParaRPr lang="en-US"/>
        </a:p>
      </dgm:t>
    </dgm:pt>
    <dgm:pt modelId="{0F25AEC9-A1EA-4164-9F05-CE4126F4E2F2}" type="sibTrans" cxnId="{BE7399BB-51A8-4B33-BB5B-8A422293A708}">
      <dgm:prSet/>
      <dgm:spPr/>
      <dgm:t>
        <a:bodyPr/>
        <a:lstStyle/>
        <a:p>
          <a:endParaRPr lang="en-US"/>
        </a:p>
      </dgm:t>
    </dgm:pt>
    <dgm:pt modelId="{7011C4E0-4890-4A0F-821D-DC86FE9C3A5B}">
      <dgm:prSet phldrT="[Text]"/>
      <dgm:spPr/>
      <dgm:t>
        <a:bodyPr/>
        <a:lstStyle/>
        <a:p>
          <a:r>
            <a:rPr lang="en-US" dirty="0"/>
            <a:t>Test Case 2</a:t>
          </a:r>
        </a:p>
      </dgm:t>
    </dgm:pt>
    <dgm:pt modelId="{C4BEA39C-0F66-4BE9-B455-C6C15B23DBE5}" type="parTrans" cxnId="{B73A473F-23DB-44DC-B302-12B91A168F26}">
      <dgm:prSet/>
      <dgm:spPr/>
      <dgm:t>
        <a:bodyPr/>
        <a:lstStyle/>
        <a:p>
          <a:endParaRPr lang="en-US"/>
        </a:p>
      </dgm:t>
    </dgm:pt>
    <dgm:pt modelId="{3BF993E2-D45F-49B2-946D-F2F4D6AFE9F8}" type="sibTrans" cxnId="{B73A473F-23DB-44DC-B302-12B91A168F26}">
      <dgm:prSet/>
      <dgm:spPr/>
      <dgm:t>
        <a:bodyPr/>
        <a:lstStyle/>
        <a:p>
          <a:endParaRPr lang="en-US"/>
        </a:p>
      </dgm:t>
    </dgm:pt>
    <dgm:pt modelId="{1C188B70-6D3C-4C30-A804-F02F0CCDF9EF}">
      <dgm:prSet phldrT="[Text]"/>
      <dgm:spPr/>
      <dgm:t>
        <a:bodyPr/>
        <a:lstStyle/>
        <a:p>
          <a:r>
            <a:rPr lang="en-US" dirty="0"/>
            <a:t>Test Run 1</a:t>
          </a:r>
        </a:p>
      </dgm:t>
    </dgm:pt>
    <dgm:pt modelId="{CE68E1A7-9B61-4133-91F6-1F001ACE3640}" type="parTrans" cxnId="{B88FFC8A-7272-47C8-9400-B53FCF6CA9E4}">
      <dgm:prSet/>
      <dgm:spPr/>
      <dgm:t>
        <a:bodyPr/>
        <a:lstStyle/>
        <a:p>
          <a:endParaRPr lang="en-US"/>
        </a:p>
      </dgm:t>
    </dgm:pt>
    <dgm:pt modelId="{17029692-21B0-4880-B705-3AE72707A9AF}" type="sibTrans" cxnId="{B88FFC8A-7272-47C8-9400-B53FCF6CA9E4}">
      <dgm:prSet/>
      <dgm:spPr/>
      <dgm:t>
        <a:bodyPr/>
        <a:lstStyle/>
        <a:p>
          <a:endParaRPr lang="en-US"/>
        </a:p>
      </dgm:t>
    </dgm:pt>
    <dgm:pt modelId="{674408DA-274B-4E66-B32C-8340887755DA}">
      <dgm:prSet phldrT="[Text]"/>
      <dgm:spPr/>
      <dgm:t>
        <a:bodyPr/>
        <a:lstStyle/>
        <a:p>
          <a:r>
            <a:rPr lang="en-US" dirty="0"/>
            <a:t>Test Run N</a:t>
          </a:r>
        </a:p>
      </dgm:t>
    </dgm:pt>
    <dgm:pt modelId="{BFE70318-6EE8-44EB-B878-FACB67AD5510}" type="parTrans" cxnId="{1DD18ADC-D025-434B-B7A8-3160B6D5EC8A}">
      <dgm:prSet/>
      <dgm:spPr/>
      <dgm:t>
        <a:bodyPr/>
        <a:lstStyle/>
        <a:p>
          <a:endParaRPr lang="en-US"/>
        </a:p>
      </dgm:t>
    </dgm:pt>
    <dgm:pt modelId="{C2B71686-044C-43FE-8131-B6211AFE2A0A}" type="sibTrans" cxnId="{1DD18ADC-D025-434B-B7A8-3160B6D5EC8A}">
      <dgm:prSet/>
      <dgm:spPr/>
      <dgm:t>
        <a:bodyPr/>
        <a:lstStyle/>
        <a:p>
          <a:endParaRPr lang="en-US"/>
        </a:p>
      </dgm:t>
    </dgm:pt>
    <dgm:pt modelId="{2E457003-4DC6-48CB-BB66-B261D983AC7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3B231BA-35C2-4F97-A4EC-13A9898E6C70}" type="parTrans" cxnId="{0B45B175-8FA9-423E-85B1-733361DA6164}">
      <dgm:prSet/>
      <dgm:spPr/>
      <dgm:t>
        <a:bodyPr/>
        <a:lstStyle/>
        <a:p>
          <a:endParaRPr lang="en-US"/>
        </a:p>
      </dgm:t>
    </dgm:pt>
    <dgm:pt modelId="{8AA9096F-E4CB-4591-B42C-20FA26220AC8}" type="sibTrans" cxnId="{0B45B175-8FA9-423E-85B1-733361DA6164}">
      <dgm:prSet/>
      <dgm:spPr/>
      <dgm:t>
        <a:bodyPr/>
        <a:lstStyle/>
        <a:p>
          <a:endParaRPr lang="en-US"/>
        </a:p>
      </dgm:t>
    </dgm:pt>
    <dgm:pt modelId="{F1375AEE-0461-4340-9B43-1094D6EDC6A6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DE0848C8-86C7-44BF-B1BB-BD6BADE865C0}" type="parTrans" cxnId="{53935066-AF82-4084-BA94-EB3E60A4F802}">
      <dgm:prSet/>
      <dgm:spPr/>
      <dgm:t>
        <a:bodyPr/>
        <a:lstStyle/>
        <a:p>
          <a:endParaRPr lang="en-US"/>
        </a:p>
      </dgm:t>
    </dgm:pt>
    <dgm:pt modelId="{9124D9CD-E119-48F0-A8DC-5537B929A875}" type="sibTrans" cxnId="{53935066-AF82-4084-BA94-EB3E60A4F802}">
      <dgm:prSet/>
      <dgm:spPr/>
      <dgm:t>
        <a:bodyPr/>
        <a:lstStyle/>
        <a:p>
          <a:endParaRPr lang="en-US"/>
        </a:p>
      </dgm:t>
    </dgm:pt>
    <dgm:pt modelId="{6F99B0AA-2B1E-4057-83E5-12BE859F4B66}" type="pres">
      <dgm:prSet presAssocID="{E8A7E6E3-CEDF-4E67-B04A-AA286CC437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C33E9B-FF23-4F43-9A38-93782970D1C8}" type="pres">
      <dgm:prSet presAssocID="{619861B3-338F-4E6B-8DD9-61CAFEA369E0}" presName="hierRoot1" presStyleCnt="0">
        <dgm:presLayoutVars>
          <dgm:hierBranch val="init"/>
        </dgm:presLayoutVars>
      </dgm:prSet>
      <dgm:spPr/>
    </dgm:pt>
    <dgm:pt modelId="{42EB51AA-7749-456D-9274-BD8EA80A4F29}" type="pres">
      <dgm:prSet presAssocID="{619861B3-338F-4E6B-8DD9-61CAFEA369E0}" presName="rootComposite1" presStyleCnt="0"/>
      <dgm:spPr/>
    </dgm:pt>
    <dgm:pt modelId="{2ADBFB35-4D14-4AAF-B4D7-1D5090B9415C}" type="pres">
      <dgm:prSet presAssocID="{619861B3-338F-4E6B-8DD9-61CAFEA369E0}" presName="rootText1" presStyleLbl="node0" presStyleIdx="0" presStyleCnt="1">
        <dgm:presLayoutVars>
          <dgm:chPref val="3"/>
        </dgm:presLayoutVars>
      </dgm:prSet>
      <dgm:spPr/>
    </dgm:pt>
    <dgm:pt modelId="{87A04712-6322-41E3-9EC4-1AE9461B82A8}" type="pres">
      <dgm:prSet presAssocID="{619861B3-338F-4E6B-8DD9-61CAFEA369E0}" presName="rootConnector1" presStyleLbl="node1" presStyleIdx="0" presStyleCnt="0"/>
      <dgm:spPr/>
    </dgm:pt>
    <dgm:pt modelId="{C87027FA-290B-4023-87C3-D644D027964B}" type="pres">
      <dgm:prSet presAssocID="{619861B3-338F-4E6B-8DD9-61CAFEA369E0}" presName="hierChild2" presStyleCnt="0"/>
      <dgm:spPr/>
    </dgm:pt>
    <dgm:pt modelId="{92B929A0-A1E2-42BB-8365-0F1F42999C69}" type="pres">
      <dgm:prSet presAssocID="{6252DE81-D974-4C1D-AD96-7F236C8A2BE8}" presName="Name37" presStyleLbl="parChTrans1D2" presStyleIdx="0" presStyleCnt="3"/>
      <dgm:spPr/>
    </dgm:pt>
    <dgm:pt modelId="{90EA7BBF-507A-41EB-A620-7C9F00B4E791}" type="pres">
      <dgm:prSet presAssocID="{26B1E259-69B9-4860-ACEB-68BB00A2CBEB}" presName="hierRoot2" presStyleCnt="0">
        <dgm:presLayoutVars>
          <dgm:hierBranch val="init"/>
        </dgm:presLayoutVars>
      </dgm:prSet>
      <dgm:spPr/>
    </dgm:pt>
    <dgm:pt modelId="{871D2A0E-70B7-439E-A67D-1BB07AB8B376}" type="pres">
      <dgm:prSet presAssocID="{26B1E259-69B9-4860-ACEB-68BB00A2CBEB}" presName="rootComposite" presStyleCnt="0"/>
      <dgm:spPr/>
    </dgm:pt>
    <dgm:pt modelId="{E93637F6-1F34-4359-901A-FAAE832B4041}" type="pres">
      <dgm:prSet presAssocID="{26B1E259-69B9-4860-ACEB-68BB00A2CBEB}" presName="rootText" presStyleLbl="node2" presStyleIdx="0" presStyleCnt="3">
        <dgm:presLayoutVars>
          <dgm:chPref val="3"/>
        </dgm:presLayoutVars>
      </dgm:prSet>
      <dgm:spPr/>
    </dgm:pt>
    <dgm:pt modelId="{B148A1A8-2EA9-470C-B25F-03CC7DC3EB23}" type="pres">
      <dgm:prSet presAssocID="{26B1E259-69B9-4860-ACEB-68BB00A2CBEB}" presName="rootConnector" presStyleLbl="node2" presStyleIdx="0" presStyleCnt="3"/>
      <dgm:spPr/>
    </dgm:pt>
    <dgm:pt modelId="{19140699-9532-4E5A-8F0E-71B01EBAB178}" type="pres">
      <dgm:prSet presAssocID="{26B1E259-69B9-4860-ACEB-68BB00A2CBEB}" presName="hierChild4" presStyleCnt="0"/>
      <dgm:spPr/>
    </dgm:pt>
    <dgm:pt modelId="{71A4236E-F4E4-43CE-9AA6-337858F97394}" type="pres">
      <dgm:prSet presAssocID="{C4BEA39C-0F66-4BE9-B455-C6C15B23DBE5}" presName="Name37" presStyleLbl="parChTrans1D3" presStyleIdx="0" presStyleCnt="4"/>
      <dgm:spPr/>
    </dgm:pt>
    <dgm:pt modelId="{C9EE2DF9-CC72-4B97-9B4E-F721E5E578AE}" type="pres">
      <dgm:prSet presAssocID="{7011C4E0-4890-4A0F-821D-DC86FE9C3A5B}" presName="hierRoot2" presStyleCnt="0">
        <dgm:presLayoutVars>
          <dgm:hierBranch val="init"/>
        </dgm:presLayoutVars>
      </dgm:prSet>
      <dgm:spPr/>
    </dgm:pt>
    <dgm:pt modelId="{A3629723-6E42-422F-BB0F-A1F73BD55D0E}" type="pres">
      <dgm:prSet presAssocID="{7011C4E0-4890-4A0F-821D-DC86FE9C3A5B}" presName="rootComposite" presStyleCnt="0"/>
      <dgm:spPr/>
    </dgm:pt>
    <dgm:pt modelId="{D2850A8B-D57F-4A9F-BDE7-53FA761799AC}" type="pres">
      <dgm:prSet presAssocID="{7011C4E0-4890-4A0F-821D-DC86FE9C3A5B}" presName="rootText" presStyleLbl="node3" presStyleIdx="0" presStyleCnt="4">
        <dgm:presLayoutVars>
          <dgm:chPref val="3"/>
        </dgm:presLayoutVars>
      </dgm:prSet>
      <dgm:spPr/>
    </dgm:pt>
    <dgm:pt modelId="{2811489A-B82C-4AED-BA04-0FA8047B12A1}" type="pres">
      <dgm:prSet presAssocID="{7011C4E0-4890-4A0F-821D-DC86FE9C3A5B}" presName="rootConnector" presStyleLbl="node3" presStyleIdx="0" presStyleCnt="4"/>
      <dgm:spPr/>
    </dgm:pt>
    <dgm:pt modelId="{9B424E54-6050-4C2C-A1C3-E0138C24EAE9}" type="pres">
      <dgm:prSet presAssocID="{7011C4E0-4890-4A0F-821D-DC86FE9C3A5B}" presName="hierChild4" presStyleCnt="0"/>
      <dgm:spPr/>
    </dgm:pt>
    <dgm:pt modelId="{20DC5207-F4B7-464D-BDED-00D73A605EE2}" type="pres">
      <dgm:prSet presAssocID="{CE68E1A7-9B61-4133-91F6-1F001ACE3640}" presName="Name37" presStyleLbl="parChTrans1D4" presStyleIdx="0" presStyleCnt="4"/>
      <dgm:spPr/>
    </dgm:pt>
    <dgm:pt modelId="{E25F466A-4444-45F3-BEBF-A78C4A228549}" type="pres">
      <dgm:prSet presAssocID="{1C188B70-6D3C-4C30-A804-F02F0CCDF9EF}" presName="hierRoot2" presStyleCnt="0">
        <dgm:presLayoutVars>
          <dgm:hierBranch val="init"/>
        </dgm:presLayoutVars>
      </dgm:prSet>
      <dgm:spPr/>
    </dgm:pt>
    <dgm:pt modelId="{38F2149B-FB3E-4C67-AB6A-37C45055A090}" type="pres">
      <dgm:prSet presAssocID="{1C188B70-6D3C-4C30-A804-F02F0CCDF9EF}" presName="rootComposite" presStyleCnt="0"/>
      <dgm:spPr/>
    </dgm:pt>
    <dgm:pt modelId="{CAD3C5F0-FDC3-4347-B855-4AA0A38E87E6}" type="pres">
      <dgm:prSet presAssocID="{1C188B70-6D3C-4C30-A804-F02F0CCDF9EF}" presName="rootText" presStyleLbl="node4" presStyleIdx="0" presStyleCnt="4">
        <dgm:presLayoutVars>
          <dgm:chPref val="3"/>
        </dgm:presLayoutVars>
      </dgm:prSet>
      <dgm:spPr/>
    </dgm:pt>
    <dgm:pt modelId="{54132E84-E293-4193-A40D-2B347A18F024}" type="pres">
      <dgm:prSet presAssocID="{1C188B70-6D3C-4C30-A804-F02F0CCDF9EF}" presName="rootConnector" presStyleLbl="node4" presStyleIdx="0" presStyleCnt="4"/>
      <dgm:spPr/>
    </dgm:pt>
    <dgm:pt modelId="{D0622800-B003-4135-9B3A-FF6C7D901219}" type="pres">
      <dgm:prSet presAssocID="{1C188B70-6D3C-4C30-A804-F02F0CCDF9EF}" presName="hierChild4" presStyleCnt="0"/>
      <dgm:spPr/>
    </dgm:pt>
    <dgm:pt modelId="{E465A32D-2C3C-482D-9DC2-A4FC95DF6470}" type="pres">
      <dgm:prSet presAssocID="{1C188B70-6D3C-4C30-A804-F02F0CCDF9EF}" presName="hierChild5" presStyleCnt="0"/>
      <dgm:spPr/>
    </dgm:pt>
    <dgm:pt modelId="{2310A193-0799-4AF3-9B4B-0DB51F8209C1}" type="pres">
      <dgm:prSet presAssocID="{BFE70318-6EE8-44EB-B878-FACB67AD5510}" presName="Name37" presStyleLbl="parChTrans1D4" presStyleIdx="1" presStyleCnt="4"/>
      <dgm:spPr/>
    </dgm:pt>
    <dgm:pt modelId="{316437A4-BB3F-4F74-9E25-5B5BD27B3043}" type="pres">
      <dgm:prSet presAssocID="{674408DA-274B-4E66-B32C-8340887755DA}" presName="hierRoot2" presStyleCnt="0">
        <dgm:presLayoutVars>
          <dgm:hierBranch val="init"/>
        </dgm:presLayoutVars>
      </dgm:prSet>
      <dgm:spPr/>
    </dgm:pt>
    <dgm:pt modelId="{0D310370-BD2D-468D-BC60-82158D16B9A5}" type="pres">
      <dgm:prSet presAssocID="{674408DA-274B-4E66-B32C-8340887755DA}" presName="rootComposite" presStyleCnt="0"/>
      <dgm:spPr/>
    </dgm:pt>
    <dgm:pt modelId="{5BDA4F5E-D9CB-4E81-A2DA-D7F88CA5B206}" type="pres">
      <dgm:prSet presAssocID="{674408DA-274B-4E66-B32C-8340887755DA}" presName="rootText" presStyleLbl="node4" presStyleIdx="1" presStyleCnt="4">
        <dgm:presLayoutVars>
          <dgm:chPref val="3"/>
        </dgm:presLayoutVars>
      </dgm:prSet>
      <dgm:spPr/>
    </dgm:pt>
    <dgm:pt modelId="{160CCFC6-34B6-4896-8926-F0779400B1D9}" type="pres">
      <dgm:prSet presAssocID="{674408DA-274B-4E66-B32C-8340887755DA}" presName="rootConnector" presStyleLbl="node4" presStyleIdx="1" presStyleCnt="4"/>
      <dgm:spPr/>
    </dgm:pt>
    <dgm:pt modelId="{48CED6A9-71CB-4D1B-B824-770C40DEE61A}" type="pres">
      <dgm:prSet presAssocID="{674408DA-274B-4E66-B32C-8340887755DA}" presName="hierChild4" presStyleCnt="0"/>
      <dgm:spPr/>
    </dgm:pt>
    <dgm:pt modelId="{4774FA76-133A-4029-9528-0A21AFDA059D}" type="pres">
      <dgm:prSet presAssocID="{674408DA-274B-4E66-B32C-8340887755DA}" presName="hierChild5" presStyleCnt="0"/>
      <dgm:spPr/>
    </dgm:pt>
    <dgm:pt modelId="{57FDAC3D-BDF7-455B-A0DF-CB4C25B5E14C}" type="pres">
      <dgm:prSet presAssocID="{7011C4E0-4890-4A0F-821D-DC86FE9C3A5B}" presName="hierChild5" presStyleCnt="0"/>
      <dgm:spPr/>
    </dgm:pt>
    <dgm:pt modelId="{812C4130-7E1D-47CD-87CC-F1A2F450FAC9}" type="pres">
      <dgm:prSet presAssocID="{79B90D5B-BDC0-4857-BFDB-C719ACA3C966}" presName="Name37" presStyleLbl="parChTrans1D3" presStyleIdx="1" presStyleCnt="4"/>
      <dgm:spPr/>
    </dgm:pt>
    <dgm:pt modelId="{36FC1A9F-21EB-4C7C-8244-800B232E352F}" type="pres">
      <dgm:prSet presAssocID="{C22B0214-CF45-4E97-9EDD-9C9FD2970DAB}" presName="hierRoot2" presStyleCnt="0">
        <dgm:presLayoutVars>
          <dgm:hierBranch val="init"/>
        </dgm:presLayoutVars>
      </dgm:prSet>
      <dgm:spPr/>
    </dgm:pt>
    <dgm:pt modelId="{E8A46901-6D85-41A1-8AF4-C7C4B7433445}" type="pres">
      <dgm:prSet presAssocID="{C22B0214-CF45-4E97-9EDD-9C9FD2970DAB}" presName="rootComposite" presStyleCnt="0"/>
      <dgm:spPr/>
    </dgm:pt>
    <dgm:pt modelId="{30459949-141C-49C0-849D-E8EAE755CAB4}" type="pres">
      <dgm:prSet presAssocID="{C22B0214-CF45-4E97-9EDD-9C9FD2970DAB}" presName="rootText" presStyleLbl="node3" presStyleIdx="1" presStyleCnt="4">
        <dgm:presLayoutVars>
          <dgm:chPref val="3"/>
        </dgm:presLayoutVars>
      </dgm:prSet>
      <dgm:spPr/>
    </dgm:pt>
    <dgm:pt modelId="{13886358-C0F4-47FC-B876-22B5D2C71EDD}" type="pres">
      <dgm:prSet presAssocID="{C22B0214-CF45-4E97-9EDD-9C9FD2970DAB}" presName="rootConnector" presStyleLbl="node3" presStyleIdx="1" presStyleCnt="4"/>
      <dgm:spPr/>
    </dgm:pt>
    <dgm:pt modelId="{10327C1F-B345-47D2-9EFD-7315FE47D7E5}" type="pres">
      <dgm:prSet presAssocID="{C22B0214-CF45-4E97-9EDD-9C9FD2970DAB}" presName="hierChild4" presStyleCnt="0"/>
      <dgm:spPr/>
    </dgm:pt>
    <dgm:pt modelId="{4083B33B-78F6-413A-B465-9E256AE017FD}" type="pres">
      <dgm:prSet presAssocID="{CEBA40CC-4C52-4D90-B6CE-CB61C108BE64}" presName="Name37" presStyleLbl="parChTrans1D4" presStyleIdx="2" presStyleCnt="4"/>
      <dgm:spPr/>
    </dgm:pt>
    <dgm:pt modelId="{40025778-5E9B-4576-A067-4A7FBB117904}" type="pres">
      <dgm:prSet presAssocID="{8709F68B-1548-4548-8930-802AA8D5C0C2}" presName="hierRoot2" presStyleCnt="0">
        <dgm:presLayoutVars>
          <dgm:hierBranch val="init"/>
        </dgm:presLayoutVars>
      </dgm:prSet>
      <dgm:spPr/>
    </dgm:pt>
    <dgm:pt modelId="{ECEF8270-1EEE-4DF2-AE87-1A7804138869}" type="pres">
      <dgm:prSet presAssocID="{8709F68B-1548-4548-8930-802AA8D5C0C2}" presName="rootComposite" presStyleCnt="0"/>
      <dgm:spPr/>
    </dgm:pt>
    <dgm:pt modelId="{21AA7A07-55B0-41FC-B793-9C901242A00E}" type="pres">
      <dgm:prSet presAssocID="{8709F68B-1548-4548-8930-802AA8D5C0C2}" presName="rootText" presStyleLbl="node4" presStyleIdx="2" presStyleCnt="4">
        <dgm:presLayoutVars>
          <dgm:chPref val="3"/>
        </dgm:presLayoutVars>
      </dgm:prSet>
      <dgm:spPr/>
    </dgm:pt>
    <dgm:pt modelId="{5F3512CF-8A85-454D-A9CE-7A44C2584E13}" type="pres">
      <dgm:prSet presAssocID="{8709F68B-1548-4548-8930-802AA8D5C0C2}" presName="rootConnector" presStyleLbl="node4" presStyleIdx="2" presStyleCnt="4"/>
      <dgm:spPr/>
    </dgm:pt>
    <dgm:pt modelId="{198C2868-CA00-4762-9A71-ED51882EE984}" type="pres">
      <dgm:prSet presAssocID="{8709F68B-1548-4548-8930-802AA8D5C0C2}" presName="hierChild4" presStyleCnt="0"/>
      <dgm:spPr/>
    </dgm:pt>
    <dgm:pt modelId="{B4097451-2889-4653-A888-F1270B3B3412}" type="pres">
      <dgm:prSet presAssocID="{8709F68B-1548-4548-8930-802AA8D5C0C2}" presName="hierChild5" presStyleCnt="0"/>
      <dgm:spPr/>
    </dgm:pt>
    <dgm:pt modelId="{AAB5547A-5FE3-4C9F-8E63-D46139C11572}" type="pres">
      <dgm:prSet presAssocID="{A9E4B41B-0F82-4854-804B-1CFCAB6F7DAB}" presName="Name37" presStyleLbl="parChTrans1D4" presStyleIdx="3" presStyleCnt="4"/>
      <dgm:spPr/>
    </dgm:pt>
    <dgm:pt modelId="{C218B636-BE65-4A13-8754-869658C69618}" type="pres">
      <dgm:prSet presAssocID="{64A9573C-9B00-4C2C-B8DF-B6D319AEC4DA}" presName="hierRoot2" presStyleCnt="0">
        <dgm:presLayoutVars>
          <dgm:hierBranch val="init"/>
        </dgm:presLayoutVars>
      </dgm:prSet>
      <dgm:spPr/>
    </dgm:pt>
    <dgm:pt modelId="{99FFFA90-32A1-47DF-8863-DACD588D0AA9}" type="pres">
      <dgm:prSet presAssocID="{64A9573C-9B00-4C2C-B8DF-B6D319AEC4DA}" presName="rootComposite" presStyleCnt="0"/>
      <dgm:spPr/>
    </dgm:pt>
    <dgm:pt modelId="{4C2520D3-FDB2-4799-BCDE-2A2D2E0DD7FF}" type="pres">
      <dgm:prSet presAssocID="{64A9573C-9B00-4C2C-B8DF-B6D319AEC4DA}" presName="rootText" presStyleLbl="node4" presStyleIdx="3" presStyleCnt="4">
        <dgm:presLayoutVars>
          <dgm:chPref val="3"/>
        </dgm:presLayoutVars>
      </dgm:prSet>
      <dgm:spPr/>
    </dgm:pt>
    <dgm:pt modelId="{018EFB80-BF3D-40A2-AC32-331A4D9D4F36}" type="pres">
      <dgm:prSet presAssocID="{64A9573C-9B00-4C2C-B8DF-B6D319AEC4DA}" presName="rootConnector" presStyleLbl="node4" presStyleIdx="3" presStyleCnt="4"/>
      <dgm:spPr/>
    </dgm:pt>
    <dgm:pt modelId="{C2D90D43-1B89-4450-8997-76D2F8EC79DB}" type="pres">
      <dgm:prSet presAssocID="{64A9573C-9B00-4C2C-B8DF-B6D319AEC4DA}" presName="hierChild4" presStyleCnt="0"/>
      <dgm:spPr/>
    </dgm:pt>
    <dgm:pt modelId="{64CDBF94-EAEC-4BA3-AD4F-52585A6598AC}" type="pres">
      <dgm:prSet presAssocID="{64A9573C-9B00-4C2C-B8DF-B6D319AEC4DA}" presName="hierChild5" presStyleCnt="0"/>
      <dgm:spPr/>
    </dgm:pt>
    <dgm:pt modelId="{86067D17-01A2-4C94-8509-7820F2471BE2}" type="pres">
      <dgm:prSet presAssocID="{C22B0214-CF45-4E97-9EDD-9C9FD2970DAB}" presName="hierChild5" presStyleCnt="0"/>
      <dgm:spPr/>
    </dgm:pt>
    <dgm:pt modelId="{3865D0C0-E60B-4E02-B7A8-91EFDD0637BF}" type="pres">
      <dgm:prSet presAssocID="{26B1E259-69B9-4860-ACEB-68BB00A2CBEB}" presName="hierChild5" presStyleCnt="0"/>
      <dgm:spPr/>
    </dgm:pt>
    <dgm:pt modelId="{8D1BFE32-D832-4D54-81D0-6AA559D9B63B}" type="pres">
      <dgm:prSet presAssocID="{CBB032C2-A75D-481F-B8CD-422970DAADDE}" presName="Name37" presStyleLbl="parChTrans1D2" presStyleIdx="1" presStyleCnt="3"/>
      <dgm:spPr/>
    </dgm:pt>
    <dgm:pt modelId="{EE563395-ECE8-4B3F-BED9-155CEE6EF035}" type="pres">
      <dgm:prSet presAssocID="{2C7BC868-DD8E-4D90-931E-D3E13C530F1F}" presName="hierRoot2" presStyleCnt="0">
        <dgm:presLayoutVars>
          <dgm:hierBranch val="init"/>
        </dgm:presLayoutVars>
      </dgm:prSet>
      <dgm:spPr/>
    </dgm:pt>
    <dgm:pt modelId="{98AD3063-7DC6-449E-9A33-8585FDC12D24}" type="pres">
      <dgm:prSet presAssocID="{2C7BC868-DD8E-4D90-931E-D3E13C530F1F}" presName="rootComposite" presStyleCnt="0"/>
      <dgm:spPr/>
    </dgm:pt>
    <dgm:pt modelId="{5966D8DD-3B10-40F9-9087-D8ACCE6DB35E}" type="pres">
      <dgm:prSet presAssocID="{2C7BC868-DD8E-4D90-931E-D3E13C530F1F}" presName="rootText" presStyleLbl="node2" presStyleIdx="1" presStyleCnt="3">
        <dgm:presLayoutVars>
          <dgm:chPref val="3"/>
        </dgm:presLayoutVars>
      </dgm:prSet>
      <dgm:spPr/>
    </dgm:pt>
    <dgm:pt modelId="{32E9E402-87A8-40ED-9E46-9ACCCE00AB9D}" type="pres">
      <dgm:prSet presAssocID="{2C7BC868-DD8E-4D90-931E-D3E13C530F1F}" presName="rootConnector" presStyleLbl="node2" presStyleIdx="1" presStyleCnt="3"/>
      <dgm:spPr/>
    </dgm:pt>
    <dgm:pt modelId="{74A5FFBD-DBBB-4872-BE94-1932F4955EA4}" type="pres">
      <dgm:prSet presAssocID="{2C7BC868-DD8E-4D90-931E-D3E13C530F1F}" presName="hierChild4" presStyleCnt="0"/>
      <dgm:spPr/>
    </dgm:pt>
    <dgm:pt modelId="{7767CF2A-6D1D-43AC-AE3B-EEFA707B2A45}" type="pres">
      <dgm:prSet presAssocID="{53B231BA-35C2-4F97-A4EC-13A9898E6C70}" presName="Name37" presStyleLbl="parChTrans1D3" presStyleIdx="2" presStyleCnt="4"/>
      <dgm:spPr/>
    </dgm:pt>
    <dgm:pt modelId="{D3CE42A9-9243-4277-BC47-864C0F4F891C}" type="pres">
      <dgm:prSet presAssocID="{2E457003-4DC6-48CB-BB66-B261D983AC7A}" presName="hierRoot2" presStyleCnt="0">
        <dgm:presLayoutVars>
          <dgm:hierBranch val="init"/>
        </dgm:presLayoutVars>
      </dgm:prSet>
      <dgm:spPr/>
    </dgm:pt>
    <dgm:pt modelId="{079FA21C-1B83-42A5-85F7-5748F85855A0}" type="pres">
      <dgm:prSet presAssocID="{2E457003-4DC6-48CB-BB66-B261D983AC7A}" presName="rootComposite" presStyleCnt="0"/>
      <dgm:spPr/>
    </dgm:pt>
    <dgm:pt modelId="{8FC288E7-82A7-49E3-ABB8-C050F8D98619}" type="pres">
      <dgm:prSet presAssocID="{2E457003-4DC6-48CB-BB66-B261D983AC7A}" presName="rootText" presStyleLbl="node3" presStyleIdx="2" presStyleCnt="4">
        <dgm:presLayoutVars>
          <dgm:chPref val="3"/>
        </dgm:presLayoutVars>
      </dgm:prSet>
      <dgm:spPr/>
    </dgm:pt>
    <dgm:pt modelId="{D1B48D7A-23D5-4B8F-A56E-E0C82AF2804A}" type="pres">
      <dgm:prSet presAssocID="{2E457003-4DC6-48CB-BB66-B261D983AC7A}" presName="rootConnector" presStyleLbl="node3" presStyleIdx="2" presStyleCnt="4"/>
      <dgm:spPr/>
    </dgm:pt>
    <dgm:pt modelId="{A4904C6B-8AF8-4BC3-83F0-0515F52C537F}" type="pres">
      <dgm:prSet presAssocID="{2E457003-4DC6-48CB-BB66-B261D983AC7A}" presName="hierChild4" presStyleCnt="0"/>
      <dgm:spPr/>
    </dgm:pt>
    <dgm:pt modelId="{AE4A9FE8-09A0-425C-940E-1E9EE5987B11}" type="pres">
      <dgm:prSet presAssocID="{2E457003-4DC6-48CB-BB66-B261D983AC7A}" presName="hierChild5" presStyleCnt="0"/>
      <dgm:spPr/>
    </dgm:pt>
    <dgm:pt modelId="{508671DE-6F6B-4F0C-837C-FE74D1F4E01D}" type="pres">
      <dgm:prSet presAssocID="{2C7BC868-DD8E-4D90-931E-D3E13C530F1F}" presName="hierChild5" presStyleCnt="0"/>
      <dgm:spPr/>
    </dgm:pt>
    <dgm:pt modelId="{90653B48-E52D-461C-B2C2-C6FDC87735B9}" type="pres">
      <dgm:prSet presAssocID="{8365F9AF-5C51-46EB-A392-B3FB13E0F9D3}" presName="Name37" presStyleLbl="parChTrans1D2" presStyleIdx="2" presStyleCnt="3"/>
      <dgm:spPr/>
    </dgm:pt>
    <dgm:pt modelId="{3058322C-3A4D-43F2-8D5D-7FF0F10A54F7}" type="pres">
      <dgm:prSet presAssocID="{DD1D9049-21FF-4766-AA02-2BEC660754DD}" presName="hierRoot2" presStyleCnt="0">
        <dgm:presLayoutVars>
          <dgm:hierBranch val="init"/>
        </dgm:presLayoutVars>
      </dgm:prSet>
      <dgm:spPr/>
    </dgm:pt>
    <dgm:pt modelId="{A22B1230-6AD2-46D4-A57F-2E3795062B61}" type="pres">
      <dgm:prSet presAssocID="{DD1D9049-21FF-4766-AA02-2BEC660754DD}" presName="rootComposite" presStyleCnt="0"/>
      <dgm:spPr/>
    </dgm:pt>
    <dgm:pt modelId="{C3ABD03E-C43F-41AF-83FB-194A850CF823}" type="pres">
      <dgm:prSet presAssocID="{DD1D9049-21FF-4766-AA02-2BEC660754DD}" presName="rootText" presStyleLbl="node2" presStyleIdx="2" presStyleCnt="3">
        <dgm:presLayoutVars>
          <dgm:chPref val="3"/>
        </dgm:presLayoutVars>
      </dgm:prSet>
      <dgm:spPr/>
    </dgm:pt>
    <dgm:pt modelId="{93229A2C-5AF0-45F5-A7DC-BEC80B1E78FE}" type="pres">
      <dgm:prSet presAssocID="{DD1D9049-21FF-4766-AA02-2BEC660754DD}" presName="rootConnector" presStyleLbl="node2" presStyleIdx="2" presStyleCnt="3"/>
      <dgm:spPr/>
    </dgm:pt>
    <dgm:pt modelId="{E3AC9AEB-84CB-4D47-A63C-08EC0C36FC08}" type="pres">
      <dgm:prSet presAssocID="{DD1D9049-21FF-4766-AA02-2BEC660754DD}" presName="hierChild4" presStyleCnt="0"/>
      <dgm:spPr/>
    </dgm:pt>
    <dgm:pt modelId="{5A1F1C68-8E08-4938-BB50-E94330E9E302}" type="pres">
      <dgm:prSet presAssocID="{DE0848C8-86C7-44BF-B1BB-BD6BADE865C0}" presName="Name37" presStyleLbl="parChTrans1D3" presStyleIdx="3" presStyleCnt="4"/>
      <dgm:spPr/>
    </dgm:pt>
    <dgm:pt modelId="{00746E33-8124-4FC9-A56B-505AAD94B3E9}" type="pres">
      <dgm:prSet presAssocID="{F1375AEE-0461-4340-9B43-1094D6EDC6A6}" presName="hierRoot2" presStyleCnt="0">
        <dgm:presLayoutVars>
          <dgm:hierBranch val="init"/>
        </dgm:presLayoutVars>
      </dgm:prSet>
      <dgm:spPr/>
    </dgm:pt>
    <dgm:pt modelId="{95F44C2F-4B23-4477-9C1B-C04CA094BF0F}" type="pres">
      <dgm:prSet presAssocID="{F1375AEE-0461-4340-9B43-1094D6EDC6A6}" presName="rootComposite" presStyleCnt="0"/>
      <dgm:spPr/>
    </dgm:pt>
    <dgm:pt modelId="{54029DBD-7300-4B93-B15D-F8B6EAD16AEF}" type="pres">
      <dgm:prSet presAssocID="{F1375AEE-0461-4340-9B43-1094D6EDC6A6}" presName="rootText" presStyleLbl="node3" presStyleIdx="3" presStyleCnt="4">
        <dgm:presLayoutVars>
          <dgm:chPref val="3"/>
        </dgm:presLayoutVars>
      </dgm:prSet>
      <dgm:spPr/>
    </dgm:pt>
    <dgm:pt modelId="{5BC8069D-183C-4A38-9B27-C28897B5BAE6}" type="pres">
      <dgm:prSet presAssocID="{F1375AEE-0461-4340-9B43-1094D6EDC6A6}" presName="rootConnector" presStyleLbl="node3" presStyleIdx="3" presStyleCnt="4"/>
      <dgm:spPr/>
    </dgm:pt>
    <dgm:pt modelId="{FD46ACD0-4E10-4C00-B2F7-270423D30F4E}" type="pres">
      <dgm:prSet presAssocID="{F1375AEE-0461-4340-9B43-1094D6EDC6A6}" presName="hierChild4" presStyleCnt="0"/>
      <dgm:spPr/>
    </dgm:pt>
    <dgm:pt modelId="{35EE2C8C-A18E-41F3-BBBF-9AA903F5EA6E}" type="pres">
      <dgm:prSet presAssocID="{F1375AEE-0461-4340-9B43-1094D6EDC6A6}" presName="hierChild5" presStyleCnt="0"/>
      <dgm:spPr/>
    </dgm:pt>
    <dgm:pt modelId="{3BCA989F-B435-41AC-BA96-5E467C2A93A7}" type="pres">
      <dgm:prSet presAssocID="{DD1D9049-21FF-4766-AA02-2BEC660754DD}" presName="hierChild5" presStyleCnt="0"/>
      <dgm:spPr/>
    </dgm:pt>
    <dgm:pt modelId="{36EAA9A2-A421-490F-B904-AFD40BDFAAE1}" type="pres">
      <dgm:prSet presAssocID="{619861B3-338F-4E6B-8DD9-61CAFEA369E0}" presName="hierChild3" presStyleCnt="0"/>
      <dgm:spPr/>
    </dgm:pt>
  </dgm:ptLst>
  <dgm:cxnLst>
    <dgm:cxn modelId="{9B27770E-66CF-4AAA-B27B-CF559199AD40}" type="presOf" srcId="{8709F68B-1548-4548-8930-802AA8D5C0C2}" destId="{5F3512CF-8A85-454D-A9CE-7A44C2584E13}" srcOrd="1" destOrd="0" presId="urn:microsoft.com/office/officeart/2005/8/layout/orgChart1"/>
    <dgm:cxn modelId="{06F1EA16-699F-4198-89B4-B0DEF117B389}" type="presOf" srcId="{F1375AEE-0461-4340-9B43-1094D6EDC6A6}" destId="{54029DBD-7300-4B93-B15D-F8B6EAD16AEF}" srcOrd="0" destOrd="0" presId="urn:microsoft.com/office/officeart/2005/8/layout/orgChart1"/>
    <dgm:cxn modelId="{63285217-6BF1-4299-B7FB-7505964436C1}" type="presOf" srcId="{2C7BC868-DD8E-4D90-931E-D3E13C530F1F}" destId="{5966D8DD-3B10-40F9-9087-D8ACCE6DB35E}" srcOrd="0" destOrd="0" presId="urn:microsoft.com/office/officeart/2005/8/layout/orgChart1"/>
    <dgm:cxn modelId="{A0B1C61D-E193-4B80-8A47-E2E0522DF458}" type="presOf" srcId="{DD1D9049-21FF-4766-AA02-2BEC660754DD}" destId="{C3ABD03E-C43F-41AF-83FB-194A850CF823}" srcOrd="0" destOrd="0" presId="urn:microsoft.com/office/officeart/2005/8/layout/orgChart1"/>
    <dgm:cxn modelId="{6456E822-668F-42F5-AF50-D49026318317}" type="presOf" srcId="{BFE70318-6EE8-44EB-B878-FACB67AD5510}" destId="{2310A193-0799-4AF3-9B4B-0DB51F8209C1}" srcOrd="0" destOrd="0" presId="urn:microsoft.com/office/officeart/2005/8/layout/orgChart1"/>
    <dgm:cxn modelId="{B4307F26-3940-432B-B8AE-89E983703DD5}" type="presOf" srcId="{2E457003-4DC6-48CB-BB66-B261D983AC7A}" destId="{D1B48D7A-23D5-4B8F-A56E-E0C82AF2804A}" srcOrd="1" destOrd="0" presId="urn:microsoft.com/office/officeart/2005/8/layout/orgChart1"/>
    <dgm:cxn modelId="{0A9C922E-AC30-45C3-B5D1-2870BEB1E1BA}" srcId="{E8A7E6E3-CEDF-4E67-B04A-AA286CC437BC}" destId="{619861B3-338F-4E6B-8DD9-61CAFEA369E0}" srcOrd="0" destOrd="0" parTransId="{820C92B3-2FE2-4011-AF9C-5FEA621AB3F3}" sibTransId="{BF5B9BD2-8652-45B5-900A-25791EB0D17F}"/>
    <dgm:cxn modelId="{2D5FF136-9174-4966-ADCB-149E33EB5D0A}" type="presOf" srcId="{DD1D9049-21FF-4766-AA02-2BEC660754DD}" destId="{93229A2C-5AF0-45F5-A7DC-BEC80B1E78FE}" srcOrd="1" destOrd="0" presId="urn:microsoft.com/office/officeart/2005/8/layout/orgChart1"/>
    <dgm:cxn modelId="{B73A473F-23DB-44DC-B302-12B91A168F26}" srcId="{26B1E259-69B9-4860-ACEB-68BB00A2CBEB}" destId="{7011C4E0-4890-4A0F-821D-DC86FE9C3A5B}" srcOrd="0" destOrd="0" parTransId="{C4BEA39C-0F66-4BE9-B455-C6C15B23DBE5}" sibTransId="{3BF993E2-D45F-49B2-946D-F2F4D6AFE9F8}"/>
    <dgm:cxn modelId="{30A7835E-5F0E-46C5-B925-FE3DE8D4D5AC}" type="presOf" srcId="{674408DA-274B-4E66-B32C-8340887755DA}" destId="{5BDA4F5E-D9CB-4E81-A2DA-D7F88CA5B206}" srcOrd="0" destOrd="0" presId="urn:microsoft.com/office/officeart/2005/8/layout/orgChart1"/>
    <dgm:cxn modelId="{52A3CE61-0029-4F1D-A9DC-98A39367B29A}" type="presOf" srcId="{2E457003-4DC6-48CB-BB66-B261D983AC7A}" destId="{8FC288E7-82A7-49E3-ABB8-C050F8D98619}" srcOrd="0" destOrd="0" presId="urn:microsoft.com/office/officeart/2005/8/layout/orgChart1"/>
    <dgm:cxn modelId="{53935066-AF82-4084-BA94-EB3E60A4F802}" srcId="{DD1D9049-21FF-4766-AA02-2BEC660754DD}" destId="{F1375AEE-0461-4340-9B43-1094D6EDC6A6}" srcOrd="0" destOrd="0" parTransId="{DE0848C8-86C7-44BF-B1BB-BD6BADE865C0}" sibTransId="{9124D9CD-E119-48F0-A8DC-5537B929A875}"/>
    <dgm:cxn modelId="{B8693847-B388-4D08-82B9-52CA786925A4}" type="presOf" srcId="{7011C4E0-4890-4A0F-821D-DC86FE9C3A5B}" destId="{2811489A-B82C-4AED-BA04-0FA8047B12A1}" srcOrd="1" destOrd="0" presId="urn:microsoft.com/office/officeart/2005/8/layout/orgChart1"/>
    <dgm:cxn modelId="{379C4048-2C9B-47D3-BB36-BCD5EC05D391}" type="presOf" srcId="{CE68E1A7-9B61-4133-91F6-1F001ACE3640}" destId="{20DC5207-F4B7-464D-BDED-00D73A605EE2}" srcOrd="0" destOrd="0" presId="urn:microsoft.com/office/officeart/2005/8/layout/orgChart1"/>
    <dgm:cxn modelId="{5ADF4B68-039F-4DDD-8C36-9E1BE0854A4D}" type="presOf" srcId="{64A9573C-9B00-4C2C-B8DF-B6D319AEC4DA}" destId="{4C2520D3-FDB2-4799-BCDE-2A2D2E0DD7FF}" srcOrd="0" destOrd="0" presId="urn:microsoft.com/office/officeart/2005/8/layout/orgChart1"/>
    <dgm:cxn modelId="{7779204C-F524-4390-8863-25D5521483EC}" type="presOf" srcId="{1C188B70-6D3C-4C30-A804-F02F0CCDF9EF}" destId="{54132E84-E293-4193-A40D-2B347A18F024}" srcOrd="1" destOrd="0" presId="urn:microsoft.com/office/officeart/2005/8/layout/orgChart1"/>
    <dgm:cxn modelId="{C45A6D6D-75A9-40B7-8559-D26C56DA4CE0}" type="presOf" srcId="{CEBA40CC-4C52-4D90-B6CE-CB61C108BE64}" destId="{4083B33B-78F6-413A-B465-9E256AE017FD}" srcOrd="0" destOrd="0" presId="urn:microsoft.com/office/officeart/2005/8/layout/orgChart1"/>
    <dgm:cxn modelId="{671AA555-7F33-4504-B01E-089432D5F050}" srcId="{C22B0214-CF45-4E97-9EDD-9C9FD2970DAB}" destId="{8709F68B-1548-4548-8930-802AA8D5C0C2}" srcOrd="0" destOrd="0" parTransId="{CEBA40CC-4C52-4D90-B6CE-CB61C108BE64}" sibTransId="{229C41C4-2530-4800-9707-8904188F45BC}"/>
    <dgm:cxn modelId="{0B45B175-8FA9-423E-85B1-733361DA6164}" srcId="{2C7BC868-DD8E-4D90-931E-D3E13C530F1F}" destId="{2E457003-4DC6-48CB-BB66-B261D983AC7A}" srcOrd="0" destOrd="0" parTransId="{53B231BA-35C2-4F97-A4EC-13A9898E6C70}" sibTransId="{8AA9096F-E4CB-4591-B42C-20FA26220AC8}"/>
    <dgm:cxn modelId="{9365EC55-9215-4414-AF1F-342E7E94FE78}" type="presOf" srcId="{8709F68B-1548-4548-8930-802AA8D5C0C2}" destId="{21AA7A07-55B0-41FC-B793-9C901242A00E}" srcOrd="0" destOrd="0" presId="urn:microsoft.com/office/officeart/2005/8/layout/orgChart1"/>
    <dgm:cxn modelId="{71882E58-2FA4-41C7-9316-892EB433AB5A}" type="presOf" srcId="{CBB032C2-A75D-481F-B8CD-422970DAADDE}" destId="{8D1BFE32-D832-4D54-81D0-6AA559D9B63B}" srcOrd="0" destOrd="0" presId="urn:microsoft.com/office/officeart/2005/8/layout/orgChart1"/>
    <dgm:cxn modelId="{C79C7B78-1F95-493B-A9B4-A2032A4145CF}" type="presOf" srcId="{C22B0214-CF45-4E97-9EDD-9C9FD2970DAB}" destId="{13886358-C0F4-47FC-B876-22B5D2C71EDD}" srcOrd="1" destOrd="0" presId="urn:microsoft.com/office/officeart/2005/8/layout/orgChart1"/>
    <dgm:cxn modelId="{348C4A7A-9550-48AC-9631-355CF62F3E16}" type="presOf" srcId="{619861B3-338F-4E6B-8DD9-61CAFEA369E0}" destId="{87A04712-6322-41E3-9EC4-1AE9461B82A8}" srcOrd="1" destOrd="0" presId="urn:microsoft.com/office/officeart/2005/8/layout/orgChart1"/>
    <dgm:cxn modelId="{2C11147B-30A0-49F7-AE4B-422A7CD01A7E}" type="presOf" srcId="{7011C4E0-4890-4A0F-821D-DC86FE9C3A5B}" destId="{D2850A8B-D57F-4A9F-BDE7-53FA761799AC}" srcOrd="0" destOrd="0" presId="urn:microsoft.com/office/officeart/2005/8/layout/orgChart1"/>
    <dgm:cxn modelId="{786FDF85-AB1F-4BB3-B953-C8B4F7E3D4C2}" type="presOf" srcId="{674408DA-274B-4E66-B32C-8340887755DA}" destId="{160CCFC6-34B6-4896-8926-F0779400B1D9}" srcOrd="1" destOrd="0" presId="urn:microsoft.com/office/officeart/2005/8/layout/orgChart1"/>
    <dgm:cxn modelId="{FE2FCF86-E4D8-411F-BADF-AC12B090BA53}" type="presOf" srcId="{26B1E259-69B9-4860-ACEB-68BB00A2CBEB}" destId="{E93637F6-1F34-4359-901A-FAAE832B4041}" srcOrd="0" destOrd="0" presId="urn:microsoft.com/office/officeart/2005/8/layout/orgChart1"/>
    <dgm:cxn modelId="{B88FFC8A-7272-47C8-9400-B53FCF6CA9E4}" srcId="{7011C4E0-4890-4A0F-821D-DC86FE9C3A5B}" destId="{1C188B70-6D3C-4C30-A804-F02F0CCDF9EF}" srcOrd="0" destOrd="0" parTransId="{CE68E1A7-9B61-4133-91F6-1F001ACE3640}" sibTransId="{17029692-21B0-4880-B705-3AE72707A9AF}"/>
    <dgm:cxn modelId="{48E56B95-0CB0-40CD-AF4C-0A49F83CE416}" type="presOf" srcId="{C22B0214-CF45-4E97-9EDD-9C9FD2970DAB}" destId="{30459949-141C-49C0-849D-E8EAE755CAB4}" srcOrd="0" destOrd="0" presId="urn:microsoft.com/office/officeart/2005/8/layout/orgChart1"/>
    <dgm:cxn modelId="{BE684799-7285-4A90-8A0A-80ADDD00F6D0}" type="presOf" srcId="{A9E4B41B-0F82-4854-804B-1CFCAB6F7DAB}" destId="{AAB5547A-5FE3-4C9F-8E63-D46139C11572}" srcOrd="0" destOrd="0" presId="urn:microsoft.com/office/officeart/2005/8/layout/orgChart1"/>
    <dgm:cxn modelId="{DE7D699C-C796-427F-86BF-4071A7F0F81D}" srcId="{26B1E259-69B9-4860-ACEB-68BB00A2CBEB}" destId="{C22B0214-CF45-4E97-9EDD-9C9FD2970DAB}" srcOrd="1" destOrd="0" parTransId="{79B90D5B-BDC0-4857-BFDB-C719ACA3C966}" sibTransId="{6EB01CBC-822D-4772-BBC3-508C0EA4EC56}"/>
    <dgm:cxn modelId="{D4C280A3-D809-46C4-8F4D-1D84013B4906}" type="presOf" srcId="{619861B3-338F-4E6B-8DD9-61CAFEA369E0}" destId="{2ADBFB35-4D14-4AAF-B4D7-1D5090B9415C}" srcOrd="0" destOrd="0" presId="urn:microsoft.com/office/officeart/2005/8/layout/orgChart1"/>
    <dgm:cxn modelId="{7D451EA6-6771-4495-9E2B-1B752E8D0878}" type="presOf" srcId="{6252DE81-D974-4C1D-AD96-7F236C8A2BE8}" destId="{92B929A0-A1E2-42BB-8365-0F1F42999C69}" srcOrd="0" destOrd="0" presId="urn:microsoft.com/office/officeart/2005/8/layout/orgChart1"/>
    <dgm:cxn modelId="{9D87FEB2-53A3-47F6-B42A-9584D432880D}" srcId="{619861B3-338F-4E6B-8DD9-61CAFEA369E0}" destId="{DD1D9049-21FF-4766-AA02-2BEC660754DD}" srcOrd="2" destOrd="0" parTransId="{8365F9AF-5C51-46EB-A392-B3FB13E0F9D3}" sibTransId="{C4F72D41-22A9-461B-9B57-2F080EFA23B4}"/>
    <dgm:cxn modelId="{D0D608B9-0095-45EC-8E3C-7F185A832625}" type="presOf" srcId="{53B231BA-35C2-4F97-A4EC-13A9898E6C70}" destId="{7767CF2A-6D1D-43AC-AE3B-EEFA707B2A45}" srcOrd="0" destOrd="0" presId="urn:microsoft.com/office/officeart/2005/8/layout/orgChart1"/>
    <dgm:cxn modelId="{BE7399BB-51A8-4B33-BB5B-8A422293A708}" srcId="{C22B0214-CF45-4E97-9EDD-9C9FD2970DAB}" destId="{64A9573C-9B00-4C2C-B8DF-B6D319AEC4DA}" srcOrd="1" destOrd="0" parTransId="{A9E4B41B-0F82-4854-804B-1CFCAB6F7DAB}" sibTransId="{0F25AEC9-A1EA-4164-9F05-CE4126F4E2F2}"/>
    <dgm:cxn modelId="{7ECDB9C0-4715-493C-BA5C-5EFE02F8A91B}" type="presOf" srcId="{64A9573C-9B00-4C2C-B8DF-B6D319AEC4DA}" destId="{018EFB80-BF3D-40A2-AC32-331A4D9D4F36}" srcOrd="1" destOrd="0" presId="urn:microsoft.com/office/officeart/2005/8/layout/orgChart1"/>
    <dgm:cxn modelId="{95288EC6-3E19-4B1C-8CE7-F9A488050A1D}" type="presOf" srcId="{26B1E259-69B9-4860-ACEB-68BB00A2CBEB}" destId="{B148A1A8-2EA9-470C-B25F-03CC7DC3EB23}" srcOrd="1" destOrd="0" presId="urn:microsoft.com/office/officeart/2005/8/layout/orgChart1"/>
    <dgm:cxn modelId="{1AE900C8-6AC1-491B-952E-414E796F2008}" type="presOf" srcId="{C4BEA39C-0F66-4BE9-B455-C6C15B23DBE5}" destId="{71A4236E-F4E4-43CE-9AA6-337858F97394}" srcOrd="0" destOrd="0" presId="urn:microsoft.com/office/officeart/2005/8/layout/orgChart1"/>
    <dgm:cxn modelId="{772D90C9-C608-4E80-B10F-0F428E8E12FA}" srcId="{619861B3-338F-4E6B-8DD9-61CAFEA369E0}" destId="{26B1E259-69B9-4860-ACEB-68BB00A2CBEB}" srcOrd="0" destOrd="0" parTransId="{6252DE81-D974-4C1D-AD96-7F236C8A2BE8}" sibTransId="{2B017FC7-B7D6-4D18-922A-6AEA394D6FE1}"/>
    <dgm:cxn modelId="{65F09DD2-17F5-4BC8-82F5-9D611EE1D6AE}" srcId="{619861B3-338F-4E6B-8DD9-61CAFEA369E0}" destId="{2C7BC868-DD8E-4D90-931E-D3E13C530F1F}" srcOrd="1" destOrd="0" parTransId="{CBB032C2-A75D-481F-B8CD-422970DAADDE}" sibTransId="{FAFD5FE9-B7D3-405B-B8FE-3582635C8B41}"/>
    <dgm:cxn modelId="{E7A202D4-B2A8-4765-8D6C-7F2DF511CCEE}" type="presOf" srcId="{E8A7E6E3-CEDF-4E67-B04A-AA286CC437BC}" destId="{6F99B0AA-2B1E-4057-83E5-12BE859F4B66}" srcOrd="0" destOrd="0" presId="urn:microsoft.com/office/officeart/2005/8/layout/orgChart1"/>
    <dgm:cxn modelId="{ADB674D5-0550-478B-A2EE-8727F38160DC}" type="presOf" srcId="{2C7BC868-DD8E-4D90-931E-D3E13C530F1F}" destId="{32E9E402-87A8-40ED-9E46-9ACCCE00AB9D}" srcOrd="1" destOrd="0" presId="urn:microsoft.com/office/officeart/2005/8/layout/orgChart1"/>
    <dgm:cxn modelId="{D53185D6-CF51-4A8A-AF25-613E4FB3504B}" type="presOf" srcId="{DE0848C8-86C7-44BF-B1BB-BD6BADE865C0}" destId="{5A1F1C68-8E08-4938-BB50-E94330E9E302}" srcOrd="0" destOrd="0" presId="urn:microsoft.com/office/officeart/2005/8/layout/orgChart1"/>
    <dgm:cxn modelId="{E62719D7-E306-4E30-B025-9C098E54F69F}" type="presOf" srcId="{8365F9AF-5C51-46EB-A392-B3FB13E0F9D3}" destId="{90653B48-E52D-461C-B2C2-C6FDC87735B9}" srcOrd="0" destOrd="0" presId="urn:microsoft.com/office/officeart/2005/8/layout/orgChart1"/>
    <dgm:cxn modelId="{1DD18ADC-D025-434B-B7A8-3160B6D5EC8A}" srcId="{7011C4E0-4890-4A0F-821D-DC86FE9C3A5B}" destId="{674408DA-274B-4E66-B32C-8340887755DA}" srcOrd="1" destOrd="0" parTransId="{BFE70318-6EE8-44EB-B878-FACB67AD5510}" sibTransId="{C2B71686-044C-43FE-8131-B6211AFE2A0A}"/>
    <dgm:cxn modelId="{6A6765E3-3ED0-479C-AAEC-DC7A344701D9}" type="presOf" srcId="{1C188B70-6D3C-4C30-A804-F02F0CCDF9EF}" destId="{CAD3C5F0-FDC3-4347-B855-4AA0A38E87E6}" srcOrd="0" destOrd="0" presId="urn:microsoft.com/office/officeart/2005/8/layout/orgChart1"/>
    <dgm:cxn modelId="{9BD4BCF6-5E50-4404-9861-BB1066800A6C}" type="presOf" srcId="{79B90D5B-BDC0-4857-BFDB-C719ACA3C966}" destId="{812C4130-7E1D-47CD-87CC-F1A2F450FAC9}" srcOrd="0" destOrd="0" presId="urn:microsoft.com/office/officeart/2005/8/layout/orgChart1"/>
    <dgm:cxn modelId="{AB307FFD-E964-4812-912D-07E6BA1D0A4D}" type="presOf" srcId="{F1375AEE-0461-4340-9B43-1094D6EDC6A6}" destId="{5BC8069D-183C-4A38-9B27-C28897B5BAE6}" srcOrd="1" destOrd="0" presId="urn:microsoft.com/office/officeart/2005/8/layout/orgChart1"/>
    <dgm:cxn modelId="{11BC86DA-1B06-4C32-80BC-8A511F421CD1}" type="presParOf" srcId="{6F99B0AA-2B1E-4057-83E5-12BE859F4B66}" destId="{A6C33E9B-FF23-4F43-9A38-93782970D1C8}" srcOrd="0" destOrd="0" presId="urn:microsoft.com/office/officeart/2005/8/layout/orgChart1"/>
    <dgm:cxn modelId="{81CC4776-1EF8-46BD-AE5C-DE78F437235E}" type="presParOf" srcId="{A6C33E9B-FF23-4F43-9A38-93782970D1C8}" destId="{42EB51AA-7749-456D-9274-BD8EA80A4F29}" srcOrd="0" destOrd="0" presId="urn:microsoft.com/office/officeart/2005/8/layout/orgChart1"/>
    <dgm:cxn modelId="{89684E06-6E63-48DA-B034-B52B50E14372}" type="presParOf" srcId="{42EB51AA-7749-456D-9274-BD8EA80A4F29}" destId="{2ADBFB35-4D14-4AAF-B4D7-1D5090B9415C}" srcOrd="0" destOrd="0" presId="urn:microsoft.com/office/officeart/2005/8/layout/orgChart1"/>
    <dgm:cxn modelId="{0C281A5D-AE4A-4D28-BD9C-D1202156D643}" type="presParOf" srcId="{42EB51AA-7749-456D-9274-BD8EA80A4F29}" destId="{87A04712-6322-41E3-9EC4-1AE9461B82A8}" srcOrd="1" destOrd="0" presId="urn:microsoft.com/office/officeart/2005/8/layout/orgChart1"/>
    <dgm:cxn modelId="{BA6A05D7-961E-4AC6-A6BD-DF110ADB53DD}" type="presParOf" srcId="{A6C33E9B-FF23-4F43-9A38-93782970D1C8}" destId="{C87027FA-290B-4023-87C3-D644D027964B}" srcOrd="1" destOrd="0" presId="urn:microsoft.com/office/officeart/2005/8/layout/orgChart1"/>
    <dgm:cxn modelId="{B67D4B97-90CA-49E0-BA03-BC4B4158E584}" type="presParOf" srcId="{C87027FA-290B-4023-87C3-D644D027964B}" destId="{92B929A0-A1E2-42BB-8365-0F1F42999C69}" srcOrd="0" destOrd="0" presId="urn:microsoft.com/office/officeart/2005/8/layout/orgChart1"/>
    <dgm:cxn modelId="{63321FCE-8499-49DD-9673-622E7466CE4B}" type="presParOf" srcId="{C87027FA-290B-4023-87C3-D644D027964B}" destId="{90EA7BBF-507A-41EB-A620-7C9F00B4E791}" srcOrd="1" destOrd="0" presId="urn:microsoft.com/office/officeart/2005/8/layout/orgChart1"/>
    <dgm:cxn modelId="{DF57B2C8-BFC9-4ECC-A0B5-F3D52E5C7D63}" type="presParOf" srcId="{90EA7BBF-507A-41EB-A620-7C9F00B4E791}" destId="{871D2A0E-70B7-439E-A67D-1BB07AB8B376}" srcOrd="0" destOrd="0" presId="urn:microsoft.com/office/officeart/2005/8/layout/orgChart1"/>
    <dgm:cxn modelId="{E5C6B364-A0EC-462B-9256-A0FA21303A7C}" type="presParOf" srcId="{871D2A0E-70B7-439E-A67D-1BB07AB8B376}" destId="{E93637F6-1F34-4359-901A-FAAE832B4041}" srcOrd="0" destOrd="0" presId="urn:microsoft.com/office/officeart/2005/8/layout/orgChart1"/>
    <dgm:cxn modelId="{55AA65E5-DE3C-4420-82A4-8F8CC05646E0}" type="presParOf" srcId="{871D2A0E-70B7-439E-A67D-1BB07AB8B376}" destId="{B148A1A8-2EA9-470C-B25F-03CC7DC3EB23}" srcOrd="1" destOrd="0" presId="urn:microsoft.com/office/officeart/2005/8/layout/orgChart1"/>
    <dgm:cxn modelId="{AA6D725A-C63C-4C65-814C-82CD91B0FD3E}" type="presParOf" srcId="{90EA7BBF-507A-41EB-A620-7C9F00B4E791}" destId="{19140699-9532-4E5A-8F0E-71B01EBAB178}" srcOrd="1" destOrd="0" presId="urn:microsoft.com/office/officeart/2005/8/layout/orgChart1"/>
    <dgm:cxn modelId="{F8C2A891-B2CC-48ED-A7B7-5DB85610B4B6}" type="presParOf" srcId="{19140699-9532-4E5A-8F0E-71B01EBAB178}" destId="{71A4236E-F4E4-43CE-9AA6-337858F97394}" srcOrd="0" destOrd="0" presId="urn:microsoft.com/office/officeart/2005/8/layout/orgChart1"/>
    <dgm:cxn modelId="{6C8AA905-EC07-4468-8FF2-C8A9085ECAFF}" type="presParOf" srcId="{19140699-9532-4E5A-8F0E-71B01EBAB178}" destId="{C9EE2DF9-CC72-4B97-9B4E-F721E5E578AE}" srcOrd="1" destOrd="0" presId="urn:microsoft.com/office/officeart/2005/8/layout/orgChart1"/>
    <dgm:cxn modelId="{BA842FFA-068F-4DFD-820B-737454C65A9C}" type="presParOf" srcId="{C9EE2DF9-CC72-4B97-9B4E-F721E5E578AE}" destId="{A3629723-6E42-422F-BB0F-A1F73BD55D0E}" srcOrd="0" destOrd="0" presId="urn:microsoft.com/office/officeart/2005/8/layout/orgChart1"/>
    <dgm:cxn modelId="{1D02EFF7-3DB6-4D77-BC5C-BDA4A4BE52CD}" type="presParOf" srcId="{A3629723-6E42-422F-BB0F-A1F73BD55D0E}" destId="{D2850A8B-D57F-4A9F-BDE7-53FA761799AC}" srcOrd="0" destOrd="0" presId="urn:microsoft.com/office/officeart/2005/8/layout/orgChart1"/>
    <dgm:cxn modelId="{4043D2AF-E5FA-436C-83DC-0EB17F1530D6}" type="presParOf" srcId="{A3629723-6E42-422F-BB0F-A1F73BD55D0E}" destId="{2811489A-B82C-4AED-BA04-0FA8047B12A1}" srcOrd="1" destOrd="0" presId="urn:microsoft.com/office/officeart/2005/8/layout/orgChart1"/>
    <dgm:cxn modelId="{666BDB1F-9153-43F7-BC60-2B369070DF31}" type="presParOf" srcId="{C9EE2DF9-CC72-4B97-9B4E-F721E5E578AE}" destId="{9B424E54-6050-4C2C-A1C3-E0138C24EAE9}" srcOrd="1" destOrd="0" presId="urn:microsoft.com/office/officeart/2005/8/layout/orgChart1"/>
    <dgm:cxn modelId="{D8D7D607-60EA-44BF-8652-C873ADAB0E8A}" type="presParOf" srcId="{9B424E54-6050-4C2C-A1C3-E0138C24EAE9}" destId="{20DC5207-F4B7-464D-BDED-00D73A605EE2}" srcOrd="0" destOrd="0" presId="urn:microsoft.com/office/officeart/2005/8/layout/orgChart1"/>
    <dgm:cxn modelId="{B52BF2C8-D0EF-4DC1-8D69-19C918F0C7C4}" type="presParOf" srcId="{9B424E54-6050-4C2C-A1C3-E0138C24EAE9}" destId="{E25F466A-4444-45F3-BEBF-A78C4A228549}" srcOrd="1" destOrd="0" presId="urn:microsoft.com/office/officeart/2005/8/layout/orgChart1"/>
    <dgm:cxn modelId="{2B0A76C0-6C88-4B1C-877B-8A0FAA2409E7}" type="presParOf" srcId="{E25F466A-4444-45F3-BEBF-A78C4A228549}" destId="{38F2149B-FB3E-4C67-AB6A-37C45055A090}" srcOrd="0" destOrd="0" presId="urn:microsoft.com/office/officeart/2005/8/layout/orgChart1"/>
    <dgm:cxn modelId="{E5A1ADB8-61EC-4F63-A9A2-B510ACAB4B8B}" type="presParOf" srcId="{38F2149B-FB3E-4C67-AB6A-37C45055A090}" destId="{CAD3C5F0-FDC3-4347-B855-4AA0A38E87E6}" srcOrd="0" destOrd="0" presId="urn:microsoft.com/office/officeart/2005/8/layout/orgChart1"/>
    <dgm:cxn modelId="{41763BAF-F306-4E88-A3C0-87B707F3B5C6}" type="presParOf" srcId="{38F2149B-FB3E-4C67-AB6A-37C45055A090}" destId="{54132E84-E293-4193-A40D-2B347A18F024}" srcOrd="1" destOrd="0" presId="urn:microsoft.com/office/officeart/2005/8/layout/orgChart1"/>
    <dgm:cxn modelId="{6B5E5903-CB47-43F7-B185-3307CDD9E402}" type="presParOf" srcId="{E25F466A-4444-45F3-BEBF-A78C4A228549}" destId="{D0622800-B003-4135-9B3A-FF6C7D901219}" srcOrd="1" destOrd="0" presId="urn:microsoft.com/office/officeart/2005/8/layout/orgChart1"/>
    <dgm:cxn modelId="{18BA1901-2B8C-45D7-BB8A-F90D0095A28B}" type="presParOf" srcId="{E25F466A-4444-45F3-BEBF-A78C4A228549}" destId="{E465A32D-2C3C-482D-9DC2-A4FC95DF6470}" srcOrd="2" destOrd="0" presId="urn:microsoft.com/office/officeart/2005/8/layout/orgChart1"/>
    <dgm:cxn modelId="{EA910911-0E8E-48A1-A021-955C89CF93E4}" type="presParOf" srcId="{9B424E54-6050-4C2C-A1C3-E0138C24EAE9}" destId="{2310A193-0799-4AF3-9B4B-0DB51F8209C1}" srcOrd="2" destOrd="0" presId="urn:microsoft.com/office/officeart/2005/8/layout/orgChart1"/>
    <dgm:cxn modelId="{CC71DA10-E5C7-409A-AD1C-CA301B1E3085}" type="presParOf" srcId="{9B424E54-6050-4C2C-A1C3-E0138C24EAE9}" destId="{316437A4-BB3F-4F74-9E25-5B5BD27B3043}" srcOrd="3" destOrd="0" presId="urn:microsoft.com/office/officeart/2005/8/layout/orgChart1"/>
    <dgm:cxn modelId="{5A2B5C56-A3B4-4B3A-8D7E-1EDA61351CD9}" type="presParOf" srcId="{316437A4-BB3F-4F74-9E25-5B5BD27B3043}" destId="{0D310370-BD2D-468D-BC60-82158D16B9A5}" srcOrd="0" destOrd="0" presId="urn:microsoft.com/office/officeart/2005/8/layout/orgChart1"/>
    <dgm:cxn modelId="{1A0AC9CF-7FD9-48DF-8482-C3D633821E92}" type="presParOf" srcId="{0D310370-BD2D-468D-BC60-82158D16B9A5}" destId="{5BDA4F5E-D9CB-4E81-A2DA-D7F88CA5B206}" srcOrd="0" destOrd="0" presId="urn:microsoft.com/office/officeart/2005/8/layout/orgChart1"/>
    <dgm:cxn modelId="{1FE9EB57-8932-4420-B60C-FE82EBA2E90E}" type="presParOf" srcId="{0D310370-BD2D-468D-BC60-82158D16B9A5}" destId="{160CCFC6-34B6-4896-8926-F0779400B1D9}" srcOrd="1" destOrd="0" presId="urn:microsoft.com/office/officeart/2005/8/layout/orgChart1"/>
    <dgm:cxn modelId="{7C443BD2-921B-4E7A-AF9F-0B0A90942E2E}" type="presParOf" srcId="{316437A4-BB3F-4F74-9E25-5B5BD27B3043}" destId="{48CED6A9-71CB-4D1B-B824-770C40DEE61A}" srcOrd="1" destOrd="0" presId="urn:microsoft.com/office/officeart/2005/8/layout/orgChart1"/>
    <dgm:cxn modelId="{FAF7544C-F040-432F-ABB1-4E24A69325CF}" type="presParOf" srcId="{316437A4-BB3F-4F74-9E25-5B5BD27B3043}" destId="{4774FA76-133A-4029-9528-0A21AFDA059D}" srcOrd="2" destOrd="0" presId="urn:microsoft.com/office/officeart/2005/8/layout/orgChart1"/>
    <dgm:cxn modelId="{8C4DFF86-549B-4F0B-BEAB-1A6C3C48209F}" type="presParOf" srcId="{C9EE2DF9-CC72-4B97-9B4E-F721E5E578AE}" destId="{57FDAC3D-BDF7-455B-A0DF-CB4C25B5E14C}" srcOrd="2" destOrd="0" presId="urn:microsoft.com/office/officeart/2005/8/layout/orgChart1"/>
    <dgm:cxn modelId="{E5E59F29-36A8-4404-AA34-5A662CF55132}" type="presParOf" srcId="{19140699-9532-4E5A-8F0E-71B01EBAB178}" destId="{812C4130-7E1D-47CD-87CC-F1A2F450FAC9}" srcOrd="2" destOrd="0" presId="urn:microsoft.com/office/officeart/2005/8/layout/orgChart1"/>
    <dgm:cxn modelId="{621F4AD7-35A6-470C-95B6-B1C7B4E26780}" type="presParOf" srcId="{19140699-9532-4E5A-8F0E-71B01EBAB178}" destId="{36FC1A9F-21EB-4C7C-8244-800B232E352F}" srcOrd="3" destOrd="0" presId="urn:microsoft.com/office/officeart/2005/8/layout/orgChart1"/>
    <dgm:cxn modelId="{66DB2A94-F763-488E-BE37-4F513900F324}" type="presParOf" srcId="{36FC1A9F-21EB-4C7C-8244-800B232E352F}" destId="{E8A46901-6D85-41A1-8AF4-C7C4B7433445}" srcOrd="0" destOrd="0" presId="urn:microsoft.com/office/officeart/2005/8/layout/orgChart1"/>
    <dgm:cxn modelId="{F49032A8-1A4A-42B9-8E4E-C2D875E05529}" type="presParOf" srcId="{E8A46901-6D85-41A1-8AF4-C7C4B7433445}" destId="{30459949-141C-49C0-849D-E8EAE755CAB4}" srcOrd="0" destOrd="0" presId="urn:microsoft.com/office/officeart/2005/8/layout/orgChart1"/>
    <dgm:cxn modelId="{6D36F943-C247-4D5B-947A-61F64D94294B}" type="presParOf" srcId="{E8A46901-6D85-41A1-8AF4-C7C4B7433445}" destId="{13886358-C0F4-47FC-B876-22B5D2C71EDD}" srcOrd="1" destOrd="0" presId="urn:microsoft.com/office/officeart/2005/8/layout/orgChart1"/>
    <dgm:cxn modelId="{422E0F60-28E8-49EA-B531-20984228EA27}" type="presParOf" srcId="{36FC1A9F-21EB-4C7C-8244-800B232E352F}" destId="{10327C1F-B345-47D2-9EFD-7315FE47D7E5}" srcOrd="1" destOrd="0" presId="urn:microsoft.com/office/officeart/2005/8/layout/orgChart1"/>
    <dgm:cxn modelId="{DB0E36E5-071F-4050-AE8E-23A2627C5946}" type="presParOf" srcId="{10327C1F-B345-47D2-9EFD-7315FE47D7E5}" destId="{4083B33B-78F6-413A-B465-9E256AE017FD}" srcOrd="0" destOrd="0" presId="urn:microsoft.com/office/officeart/2005/8/layout/orgChart1"/>
    <dgm:cxn modelId="{85DA7D5F-A7F0-45AF-BD5F-A864420EA51A}" type="presParOf" srcId="{10327C1F-B345-47D2-9EFD-7315FE47D7E5}" destId="{40025778-5E9B-4576-A067-4A7FBB117904}" srcOrd="1" destOrd="0" presId="urn:microsoft.com/office/officeart/2005/8/layout/orgChart1"/>
    <dgm:cxn modelId="{7D51EBF7-697A-41A0-B26E-9A480EE6CF57}" type="presParOf" srcId="{40025778-5E9B-4576-A067-4A7FBB117904}" destId="{ECEF8270-1EEE-4DF2-AE87-1A7804138869}" srcOrd="0" destOrd="0" presId="urn:microsoft.com/office/officeart/2005/8/layout/orgChart1"/>
    <dgm:cxn modelId="{94CC710B-5445-49F6-9ED4-102DAF1EE346}" type="presParOf" srcId="{ECEF8270-1EEE-4DF2-AE87-1A7804138869}" destId="{21AA7A07-55B0-41FC-B793-9C901242A00E}" srcOrd="0" destOrd="0" presId="urn:microsoft.com/office/officeart/2005/8/layout/orgChart1"/>
    <dgm:cxn modelId="{0367DA22-DA4E-48A1-BCF5-DEC2F08B3915}" type="presParOf" srcId="{ECEF8270-1EEE-4DF2-AE87-1A7804138869}" destId="{5F3512CF-8A85-454D-A9CE-7A44C2584E13}" srcOrd="1" destOrd="0" presId="urn:microsoft.com/office/officeart/2005/8/layout/orgChart1"/>
    <dgm:cxn modelId="{6455F145-FF06-427B-A8C4-2A3A6CE5968F}" type="presParOf" srcId="{40025778-5E9B-4576-A067-4A7FBB117904}" destId="{198C2868-CA00-4762-9A71-ED51882EE984}" srcOrd="1" destOrd="0" presId="urn:microsoft.com/office/officeart/2005/8/layout/orgChart1"/>
    <dgm:cxn modelId="{F23A8A3A-A807-4A0D-92E0-1CFAF82626E2}" type="presParOf" srcId="{40025778-5E9B-4576-A067-4A7FBB117904}" destId="{B4097451-2889-4653-A888-F1270B3B3412}" srcOrd="2" destOrd="0" presId="urn:microsoft.com/office/officeart/2005/8/layout/orgChart1"/>
    <dgm:cxn modelId="{54949622-D908-4882-AD27-399337B2750A}" type="presParOf" srcId="{10327C1F-B345-47D2-9EFD-7315FE47D7E5}" destId="{AAB5547A-5FE3-4C9F-8E63-D46139C11572}" srcOrd="2" destOrd="0" presId="urn:microsoft.com/office/officeart/2005/8/layout/orgChart1"/>
    <dgm:cxn modelId="{28F3D940-EBC4-4F93-8863-FC61D2C0164A}" type="presParOf" srcId="{10327C1F-B345-47D2-9EFD-7315FE47D7E5}" destId="{C218B636-BE65-4A13-8754-869658C69618}" srcOrd="3" destOrd="0" presId="urn:microsoft.com/office/officeart/2005/8/layout/orgChart1"/>
    <dgm:cxn modelId="{CB85EA8B-8549-4E4C-97BC-1C5A669F1810}" type="presParOf" srcId="{C218B636-BE65-4A13-8754-869658C69618}" destId="{99FFFA90-32A1-47DF-8863-DACD588D0AA9}" srcOrd="0" destOrd="0" presId="urn:microsoft.com/office/officeart/2005/8/layout/orgChart1"/>
    <dgm:cxn modelId="{82F34208-5BB8-4D88-AD0A-52D90C2F6B0A}" type="presParOf" srcId="{99FFFA90-32A1-47DF-8863-DACD588D0AA9}" destId="{4C2520D3-FDB2-4799-BCDE-2A2D2E0DD7FF}" srcOrd="0" destOrd="0" presId="urn:microsoft.com/office/officeart/2005/8/layout/orgChart1"/>
    <dgm:cxn modelId="{8BA8487B-0FD2-49AF-AD81-D71D1B9F21C2}" type="presParOf" srcId="{99FFFA90-32A1-47DF-8863-DACD588D0AA9}" destId="{018EFB80-BF3D-40A2-AC32-331A4D9D4F36}" srcOrd="1" destOrd="0" presId="urn:microsoft.com/office/officeart/2005/8/layout/orgChart1"/>
    <dgm:cxn modelId="{8EC3DC6C-C7C4-41C9-97CC-0AB1FAAFC071}" type="presParOf" srcId="{C218B636-BE65-4A13-8754-869658C69618}" destId="{C2D90D43-1B89-4450-8997-76D2F8EC79DB}" srcOrd="1" destOrd="0" presId="urn:microsoft.com/office/officeart/2005/8/layout/orgChart1"/>
    <dgm:cxn modelId="{70ECD70B-F778-4584-A0CA-010EEB1D9C1E}" type="presParOf" srcId="{C218B636-BE65-4A13-8754-869658C69618}" destId="{64CDBF94-EAEC-4BA3-AD4F-52585A6598AC}" srcOrd="2" destOrd="0" presId="urn:microsoft.com/office/officeart/2005/8/layout/orgChart1"/>
    <dgm:cxn modelId="{DBA73E7F-30BD-440A-B395-60C11C3C356D}" type="presParOf" srcId="{36FC1A9F-21EB-4C7C-8244-800B232E352F}" destId="{86067D17-01A2-4C94-8509-7820F2471BE2}" srcOrd="2" destOrd="0" presId="urn:microsoft.com/office/officeart/2005/8/layout/orgChart1"/>
    <dgm:cxn modelId="{7631DEAF-8C8B-4A78-9F07-9C61B313185F}" type="presParOf" srcId="{90EA7BBF-507A-41EB-A620-7C9F00B4E791}" destId="{3865D0C0-E60B-4E02-B7A8-91EFDD0637BF}" srcOrd="2" destOrd="0" presId="urn:microsoft.com/office/officeart/2005/8/layout/orgChart1"/>
    <dgm:cxn modelId="{21BF9FDA-C95B-4399-880B-F6BC6F0536C5}" type="presParOf" srcId="{C87027FA-290B-4023-87C3-D644D027964B}" destId="{8D1BFE32-D832-4D54-81D0-6AA559D9B63B}" srcOrd="2" destOrd="0" presId="urn:microsoft.com/office/officeart/2005/8/layout/orgChart1"/>
    <dgm:cxn modelId="{8774D521-0405-4B9D-9F65-0A64403B02E9}" type="presParOf" srcId="{C87027FA-290B-4023-87C3-D644D027964B}" destId="{EE563395-ECE8-4B3F-BED9-155CEE6EF035}" srcOrd="3" destOrd="0" presId="urn:microsoft.com/office/officeart/2005/8/layout/orgChart1"/>
    <dgm:cxn modelId="{E6CF0265-8B2A-4D30-B03B-FCF248ADE775}" type="presParOf" srcId="{EE563395-ECE8-4B3F-BED9-155CEE6EF035}" destId="{98AD3063-7DC6-449E-9A33-8585FDC12D24}" srcOrd="0" destOrd="0" presId="urn:microsoft.com/office/officeart/2005/8/layout/orgChart1"/>
    <dgm:cxn modelId="{16B6F3B1-7A77-4ED6-A427-3C370FF6275C}" type="presParOf" srcId="{98AD3063-7DC6-449E-9A33-8585FDC12D24}" destId="{5966D8DD-3B10-40F9-9087-D8ACCE6DB35E}" srcOrd="0" destOrd="0" presId="urn:microsoft.com/office/officeart/2005/8/layout/orgChart1"/>
    <dgm:cxn modelId="{985874A3-C571-4BFB-8326-72223C2C3440}" type="presParOf" srcId="{98AD3063-7DC6-449E-9A33-8585FDC12D24}" destId="{32E9E402-87A8-40ED-9E46-9ACCCE00AB9D}" srcOrd="1" destOrd="0" presId="urn:microsoft.com/office/officeart/2005/8/layout/orgChart1"/>
    <dgm:cxn modelId="{2F3C21ED-B715-4761-A2BE-E47961F8CE74}" type="presParOf" srcId="{EE563395-ECE8-4B3F-BED9-155CEE6EF035}" destId="{74A5FFBD-DBBB-4872-BE94-1932F4955EA4}" srcOrd="1" destOrd="0" presId="urn:microsoft.com/office/officeart/2005/8/layout/orgChart1"/>
    <dgm:cxn modelId="{835D3D91-DF18-4CDC-958C-5734CCB92211}" type="presParOf" srcId="{74A5FFBD-DBBB-4872-BE94-1932F4955EA4}" destId="{7767CF2A-6D1D-43AC-AE3B-EEFA707B2A45}" srcOrd="0" destOrd="0" presId="urn:microsoft.com/office/officeart/2005/8/layout/orgChart1"/>
    <dgm:cxn modelId="{4CFC8071-D365-4B2C-8BCC-CD2551C9E2D2}" type="presParOf" srcId="{74A5FFBD-DBBB-4872-BE94-1932F4955EA4}" destId="{D3CE42A9-9243-4277-BC47-864C0F4F891C}" srcOrd="1" destOrd="0" presId="urn:microsoft.com/office/officeart/2005/8/layout/orgChart1"/>
    <dgm:cxn modelId="{4FC40330-8060-4C4B-A22E-DE1F9A27BE37}" type="presParOf" srcId="{D3CE42A9-9243-4277-BC47-864C0F4F891C}" destId="{079FA21C-1B83-42A5-85F7-5748F85855A0}" srcOrd="0" destOrd="0" presId="urn:microsoft.com/office/officeart/2005/8/layout/orgChart1"/>
    <dgm:cxn modelId="{9E03BE37-C355-49D5-896C-A5DD55D9CDFB}" type="presParOf" srcId="{079FA21C-1B83-42A5-85F7-5748F85855A0}" destId="{8FC288E7-82A7-49E3-ABB8-C050F8D98619}" srcOrd="0" destOrd="0" presId="urn:microsoft.com/office/officeart/2005/8/layout/orgChart1"/>
    <dgm:cxn modelId="{653445AE-8A1E-4CFE-A65F-DF4DD299E1BB}" type="presParOf" srcId="{079FA21C-1B83-42A5-85F7-5748F85855A0}" destId="{D1B48D7A-23D5-4B8F-A56E-E0C82AF2804A}" srcOrd="1" destOrd="0" presId="urn:microsoft.com/office/officeart/2005/8/layout/orgChart1"/>
    <dgm:cxn modelId="{BEDC2B61-5649-4449-9563-6413F6E0E9C5}" type="presParOf" srcId="{D3CE42A9-9243-4277-BC47-864C0F4F891C}" destId="{A4904C6B-8AF8-4BC3-83F0-0515F52C537F}" srcOrd="1" destOrd="0" presId="urn:microsoft.com/office/officeart/2005/8/layout/orgChart1"/>
    <dgm:cxn modelId="{AFB57594-A01E-4F31-B842-8399F6C20A08}" type="presParOf" srcId="{D3CE42A9-9243-4277-BC47-864C0F4F891C}" destId="{AE4A9FE8-09A0-425C-940E-1E9EE5987B11}" srcOrd="2" destOrd="0" presId="urn:microsoft.com/office/officeart/2005/8/layout/orgChart1"/>
    <dgm:cxn modelId="{DFFCC217-02D6-4618-8A97-7605EAAC2DED}" type="presParOf" srcId="{EE563395-ECE8-4B3F-BED9-155CEE6EF035}" destId="{508671DE-6F6B-4F0C-837C-FE74D1F4E01D}" srcOrd="2" destOrd="0" presId="urn:microsoft.com/office/officeart/2005/8/layout/orgChart1"/>
    <dgm:cxn modelId="{1D905B5A-9B7F-416E-9E65-3673865D1A00}" type="presParOf" srcId="{C87027FA-290B-4023-87C3-D644D027964B}" destId="{90653B48-E52D-461C-B2C2-C6FDC87735B9}" srcOrd="4" destOrd="0" presId="urn:microsoft.com/office/officeart/2005/8/layout/orgChart1"/>
    <dgm:cxn modelId="{18882D6F-3D7C-44AC-8B64-A18E3A68B9C7}" type="presParOf" srcId="{C87027FA-290B-4023-87C3-D644D027964B}" destId="{3058322C-3A4D-43F2-8D5D-7FF0F10A54F7}" srcOrd="5" destOrd="0" presId="urn:microsoft.com/office/officeart/2005/8/layout/orgChart1"/>
    <dgm:cxn modelId="{218A49E5-48D1-49AD-B455-CD86007B7B14}" type="presParOf" srcId="{3058322C-3A4D-43F2-8D5D-7FF0F10A54F7}" destId="{A22B1230-6AD2-46D4-A57F-2E3795062B61}" srcOrd="0" destOrd="0" presId="urn:microsoft.com/office/officeart/2005/8/layout/orgChart1"/>
    <dgm:cxn modelId="{FA4E09E0-C0DB-4440-BC5A-1FA18A1EAD0E}" type="presParOf" srcId="{A22B1230-6AD2-46D4-A57F-2E3795062B61}" destId="{C3ABD03E-C43F-41AF-83FB-194A850CF823}" srcOrd="0" destOrd="0" presId="urn:microsoft.com/office/officeart/2005/8/layout/orgChart1"/>
    <dgm:cxn modelId="{FD71F22C-D06A-475E-9134-FEC8F472FCAD}" type="presParOf" srcId="{A22B1230-6AD2-46D4-A57F-2E3795062B61}" destId="{93229A2C-5AF0-45F5-A7DC-BEC80B1E78FE}" srcOrd="1" destOrd="0" presId="urn:microsoft.com/office/officeart/2005/8/layout/orgChart1"/>
    <dgm:cxn modelId="{A3AB3FCA-7B30-4C39-99F0-7CFC51570AEA}" type="presParOf" srcId="{3058322C-3A4D-43F2-8D5D-7FF0F10A54F7}" destId="{E3AC9AEB-84CB-4D47-A63C-08EC0C36FC08}" srcOrd="1" destOrd="0" presId="urn:microsoft.com/office/officeart/2005/8/layout/orgChart1"/>
    <dgm:cxn modelId="{E4E395C9-4E12-48CD-B7D7-56DAFB4DC98F}" type="presParOf" srcId="{E3AC9AEB-84CB-4D47-A63C-08EC0C36FC08}" destId="{5A1F1C68-8E08-4938-BB50-E94330E9E302}" srcOrd="0" destOrd="0" presId="urn:microsoft.com/office/officeart/2005/8/layout/orgChart1"/>
    <dgm:cxn modelId="{EB7939E8-FB86-4896-B5E8-270C9A0ED68E}" type="presParOf" srcId="{E3AC9AEB-84CB-4D47-A63C-08EC0C36FC08}" destId="{00746E33-8124-4FC9-A56B-505AAD94B3E9}" srcOrd="1" destOrd="0" presId="urn:microsoft.com/office/officeart/2005/8/layout/orgChart1"/>
    <dgm:cxn modelId="{31E695D5-271D-4FCD-8BA8-4078C87F926B}" type="presParOf" srcId="{00746E33-8124-4FC9-A56B-505AAD94B3E9}" destId="{95F44C2F-4B23-4477-9C1B-C04CA094BF0F}" srcOrd="0" destOrd="0" presId="urn:microsoft.com/office/officeart/2005/8/layout/orgChart1"/>
    <dgm:cxn modelId="{D0F8E6BA-9B4B-4B61-80FA-21F7390D1D22}" type="presParOf" srcId="{95F44C2F-4B23-4477-9C1B-C04CA094BF0F}" destId="{54029DBD-7300-4B93-B15D-F8B6EAD16AEF}" srcOrd="0" destOrd="0" presId="urn:microsoft.com/office/officeart/2005/8/layout/orgChart1"/>
    <dgm:cxn modelId="{6CB7CFBE-001F-49AC-8BFD-C3CE2B798F3F}" type="presParOf" srcId="{95F44C2F-4B23-4477-9C1B-C04CA094BF0F}" destId="{5BC8069D-183C-4A38-9B27-C28897B5BAE6}" srcOrd="1" destOrd="0" presId="urn:microsoft.com/office/officeart/2005/8/layout/orgChart1"/>
    <dgm:cxn modelId="{919F17E3-C858-44AD-9108-13D143B153CF}" type="presParOf" srcId="{00746E33-8124-4FC9-A56B-505AAD94B3E9}" destId="{FD46ACD0-4E10-4C00-B2F7-270423D30F4E}" srcOrd="1" destOrd="0" presId="urn:microsoft.com/office/officeart/2005/8/layout/orgChart1"/>
    <dgm:cxn modelId="{54AA12ED-C7F3-4ABE-B2C5-93C26C05F028}" type="presParOf" srcId="{00746E33-8124-4FC9-A56B-505AAD94B3E9}" destId="{35EE2C8C-A18E-41F3-BBBF-9AA903F5EA6E}" srcOrd="2" destOrd="0" presId="urn:microsoft.com/office/officeart/2005/8/layout/orgChart1"/>
    <dgm:cxn modelId="{BFD17B4B-B2CC-497F-B10A-AE4233933783}" type="presParOf" srcId="{3058322C-3A4D-43F2-8D5D-7FF0F10A54F7}" destId="{3BCA989F-B435-41AC-BA96-5E467C2A93A7}" srcOrd="2" destOrd="0" presId="urn:microsoft.com/office/officeart/2005/8/layout/orgChart1"/>
    <dgm:cxn modelId="{60CCEEAD-408D-47C3-8B2F-A0CE5D0C346A}" type="presParOf" srcId="{A6C33E9B-FF23-4F43-9A38-93782970D1C8}" destId="{36EAA9A2-A421-490F-B904-AFD40BDFAA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1C68-8E08-4938-BB50-E94330E9E302}">
      <dsp:nvSpPr>
        <dsp:cNvPr id="0" name=""/>
        <dsp:cNvSpPr/>
      </dsp:nvSpPr>
      <dsp:spPr>
        <a:xfrm>
          <a:off x="595389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53B48-E52D-461C-B2C2-C6FDC87735B9}">
      <dsp:nvSpPr>
        <dsp:cNvPr id="0" name=""/>
        <dsp:cNvSpPr/>
      </dsp:nvSpPr>
      <dsp:spPr>
        <a:xfrm>
          <a:off x="4351945" y="811328"/>
          <a:ext cx="2250839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250839" y="170333"/>
              </a:lnTo>
              <a:lnTo>
                <a:pt x="2250839" y="340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7CF2A-6D1D-43AC-AE3B-EEFA707B2A45}">
      <dsp:nvSpPr>
        <dsp:cNvPr id="0" name=""/>
        <dsp:cNvSpPr/>
      </dsp:nvSpPr>
      <dsp:spPr>
        <a:xfrm>
          <a:off x="399099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BFE32-D832-4D54-81D0-6AA559D9B63B}">
      <dsp:nvSpPr>
        <dsp:cNvPr id="0" name=""/>
        <dsp:cNvSpPr/>
      </dsp:nvSpPr>
      <dsp:spPr>
        <a:xfrm>
          <a:off x="4351945" y="811328"/>
          <a:ext cx="287945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87945" y="170333"/>
              </a:lnTo>
              <a:lnTo>
                <a:pt x="287945" y="340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5547A-5FE3-4C9F-8E63-D46139C11572}">
      <dsp:nvSpPr>
        <dsp:cNvPr id="0" name=""/>
        <dsp:cNvSpPr/>
      </dsp:nvSpPr>
      <dsp:spPr>
        <a:xfrm>
          <a:off x="2433662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3B33B-78F6-413A-B465-9E256AE017FD}">
      <dsp:nvSpPr>
        <dsp:cNvPr id="0" name=""/>
        <dsp:cNvSpPr/>
      </dsp:nvSpPr>
      <dsp:spPr>
        <a:xfrm>
          <a:off x="2433662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C4130-7E1D-47CD-87CC-F1A2F450FAC9}">
      <dsp:nvSpPr>
        <dsp:cNvPr id="0" name=""/>
        <dsp:cNvSpPr/>
      </dsp:nvSpPr>
      <dsp:spPr>
        <a:xfrm>
          <a:off x="2101105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0A193-0799-4AF3-9B4B-0DB51F8209C1}">
      <dsp:nvSpPr>
        <dsp:cNvPr id="0" name=""/>
        <dsp:cNvSpPr/>
      </dsp:nvSpPr>
      <dsp:spPr>
        <a:xfrm>
          <a:off x="470768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C5207-F4B7-464D-BDED-00D73A605EE2}">
      <dsp:nvSpPr>
        <dsp:cNvPr id="0" name=""/>
        <dsp:cNvSpPr/>
      </dsp:nvSpPr>
      <dsp:spPr>
        <a:xfrm>
          <a:off x="470768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4236E-F4E4-43CE-9AA6-337858F97394}">
      <dsp:nvSpPr>
        <dsp:cNvPr id="0" name=""/>
        <dsp:cNvSpPr/>
      </dsp:nvSpPr>
      <dsp:spPr>
        <a:xfrm>
          <a:off x="1119658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929A0-A1E2-42BB-8365-0F1F42999C69}">
      <dsp:nvSpPr>
        <dsp:cNvPr id="0" name=""/>
        <dsp:cNvSpPr/>
      </dsp:nvSpPr>
      <dsp:spPr>
        <a:xfrm>
          <a:off x="2101105" y="811328"/>
          <a:ext cx="2250839" cy="340667"/>
        </a:xfrm>
        <a:custGeom>
          <a:avLst/>
          <a:gdLst/>
          <a:ahLst/>
          <a:cxnLst/>
          <a:rect l="0" t="0" r="0" b="0"/>
          <a:pathLst>
            <a:path>
              <a:moveTo>
                <a:pt x="2250839" y="0"/>
              </a:moveTo>
              <a:lnTo>
                <a:pt x="2250839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FB35-4D14-4AAF-B4D7-1D5090B9415C}">
      <dsp:nvSpPr>
        <dsp:cNvPr id="0" name=""/>
        <dsp:cNvSpPr/>
      </dsp:nvSpPr>
      <dsp:spPr>
        <a:xfrm>
          <a:off x="3540831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Market Requirements</a:t>
          </a:r>
        </a:p>
      </dsp:txBody>
      <dsp:txXfrm>
        <a:off x="3540831" y="215"/>
        <a:ext cx="1622226" cy="811113"/>
      </dsp:txXfrm>
    </dsp:sp>
    <dsp:sp modelId="{E93637F6-1F34-4359-901A-FAAE832B4041}">
      <dsp:nvSpPr>
        <dsp:cNvPr id="0" name=""/>
        <dsp:cNvSpPr/>
      </dsp:nvSpPr>
      <dsp:spPr>
        <a:xfrm>
          <a:off x="128999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Spec 1</a:t>
          </a:r>
        </a:p>
      </dsp:txBody>
      <dsp:txXfrm>
        <a:off x="1289992" y="1151996"/>
        <a:ext cx="1622226" cy="811113"/>
      </dsp:txXfrm>
    </dsp:sp>
    <dsp:sp modelId="{D2850A8B-D57F-4A9F-BDE7-53FA761799AC}">
      <dsp:nvSpPr>
        <dsp:cNvPr id="0" name=""/>
        <dsp:cNvSpPr/>
      </dsp:nvSpPr>
      <dsp:spPr>
        <a:xfrm>
          <a:off x="30854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Case 2</a:t>
          </a:r>
        </a:p>
      </dsp:txBody>
      <dsp:txXfrm>
        <a:off x="308545" y="2303776"/>
        <a:ext cx="1622226" cy="811113"/>
      </dsp:txXfrm>
    </dsp:sp>
    <dsp:sp modelId="{CAD3C5F0-FDC3-4347-B855-4AA0A38E87E6}">
      <dsp:nvSpPr>
        <dsp:cNvPr id="0" name=""/>
        <dsp:cNvSpPr/>
      </dsp:nvSpPr>
      <dsp:spPr>
        <a:xfrm>
          <a:off x="714102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Run 1</a:t>
          </a:r>
        </a:p>
      </dsp:txBody>
      <dsp:txXfrm>
        <a:off x="714102" y="3455557"/>
        <a:ext cx="1622226" cy="811113"/>
      </dsp:txXfrm>
    </dsp:sp>
    <dsp:sp modelId="{5BDA4F5E-D9CB-4E81-A2DA-D7F88CA5B206}">
      <dsp:nvSpPr>
        <dsp:cNvPr id="0" name=""/>
        <dsp:cNvSpPr/>
      </dsp:nvSpPr>
      <dsp:spPr>
        <a:xfrm>
          <a:off x="71410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Run N</a:t>
          </a:r>
        </a:p>
      </dsp:txBody>
      <dsp:txXfrm>
        <a:off x="714102" y="4607338"/>
        <a:ext cx="1622226" cy="811113"/>
      </dsp:txXfrm>
    </dsp:sp>
    <dsp:sp modelId="{30459949-141C-49C0-849D-E8EAE755CAB4}">
      <dsp:nvSpPr>
        <dsp:cNvPr id="0" name=""/>
        <dsp:cNvSpPr/>
      </dsp:nvSpPr>
      <dsp:spPr>
        <a:xfrm>
          <a:off x="227143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Case 1</a:t>
          </a:r>
        </a:p>
      </dsp:txBody>
      <dsp:txXfrm>
        <a:off x="2271439" y="2303776"/>
        <a:ext cx="1622226" cy="811113"/>
      </dsp:txXfrm>
    </dsp:sp>
    <dsp:sp modelId="{21AA7A07-55B0-41FC-B793-9C901242A00E}">
      <dsp:nvSpPr>
        <dsp:cNvPr id="0" name=""/>
        <dsp:cNvSpPr/>
      </dsp:nvSpPr>
      <dsp:spPr>
        <a:xfrm>
          <a:off x="267699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Run 1</a:t>
          </a:r>
        </a:p>
      </dsp:txBody>
      <dsp:txXfrm>
        <a:off x="2676996" y="3455557"/>
        <a:ext cx="1622226" cy="811113"/>
      </dsp:txXfrm>
    </dsp:sp>
    <dsp:sp modelId="{4C2520D3-FDB2-4799-BCDE-2A2D2E0DD7FF}">
      <dsp:nvSpPr>
        <dsp:cNvPr id="0" name=""/>
        <dsp:cNvSpPr/>
      </dsp:nvSpPr>
      <dsp:spPr>
        <a:xfrm>
          <a:off x="2676996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Run N</a:t>
          </a:r>
        </a:p>
      </dsp:txBody>
      <dsp:txXfrm>
        <a:off x="2676996" y="4607338"/>
        <a:ext cx="1622226" cy="811113"/>
      </dsp:txXfrm>
    </dsp:sp>
    <dsp:sp modelId="{5966D8DD-3B10-40F9-9087-D8ACCE6DB35E}">
      <dsp:nvSpPr>
        <dsp:cNvPr id="0" name=""/>
        <dsp:cNvSpPr/>
      </dsp:nvSpPr>
      <dsp:spPr>
        <a:xfrm>
          <a:off x="3828777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Spec 2</a:t>
          </a:r>
        </a:p>
      </dsp:txBody>
      <dsp:txXfrm>
        <a:off x="3828777" y="1151995"/>
        <a:ext cx="1622226" cy="811113"/>
      </dsp:txXfrm>
    </dsp:sp>
    <dsp:sp modelId="{8FC288E7-82A7-49E3-ABB8-C050F8D98619}">
      <dsp:nvSpPr>
        <dsp:cNvPr id="0" name=""/>
        <dsp:cNvSpPr/>
      </dsp:nvSpPr>
      <dsp:spPr>
        <a:xfrm>
          <a:off x="4234333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</a:t>
          </a:r>
        </a:p>
      </dsp:txBody>
      <dsp:txXfrm>
        <a:off x="4234333" y="2303776"/>
        <a:ext cx="1622226" cy="811113"/>
      </dsp:txXfrm>
    </dsp:sp>
    <dsp:sp modelId="{C3ABD03E-C43F-41AF-83FB-194A850CF823}">
      <dsp:nvSpPr>
        <dsp:cNvPr id="0" name=""/>
        <dsp:cNvSpPr/>
      </dsp:nvSpPr>
      <dsp:spPr>
        <a:xfrm>
          <a:off x="5791671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Spec 3</a:t>
          </a:r>
        </a:p>
      </dsp:txBody>
      <dsp:txXfrm>
        <a:off x="5791671" y="1151995"/>
        <a:ext cx="1622226" cy="811113"/>
      </dsp:txXfrm>
    </dsp:sp>
    <dsp:sp modelId="{54029DBD-7300-4B93-B15D-F8B6EAD16AEF}">
      <dsp:nvSpPr>
        <dsp:cNvPr id="0" name=""/>
        <dsp:cNvSpPr/>
      </dsp:nvSpPr>
      <dsp:spPr>
        <a:xfrm>
          <a:off x="6197227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…</a:t>
          </a:r>
        </a:p>
      </dsp:txBody>
      <dsp:txXfrm>
        <a:off x="6197227" y="230377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9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4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1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2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7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1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5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529F1E-81D1-496E-9E52-EF8D5495F147}" type="datetimeFigureOut">
              <a:rPr lang="en-US" smtClean="0"/>
              <a:t>20-Dec-22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2B53F-8140-4851-9612-BACD7BA16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7197-AE4F-FFB3-C3B9-8518D8BF0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D37D8-41DB-7DCE-A4FE-18B51FD9A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03ABB-FFE0-7CDB-2FD5-F9F1291BB5B9}"/>
              </a:ext>
            </a:extLst>
          </p:cNvPr>
          <p:cNvSpPr/>
          <p:nvPr/>
        </p:nvSpPr>
        <p:spPr>
          <a:xfrm>
            <a:off x="3148553" y="999241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D8FF1-0A70-557C-CC60-45C441CAFFE6}"/>
              </a:ext>
            </a:extLst>
          </p:cNvPr>
          <p:cNvSpPr/>
          <p:nvPr/>
        </p:nvSpPr>
        <p:spPr>
          <a:xfrm>
            <a:off x="3148553" y="2263264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Specifications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FDE20-E8E6-D0CD-50A5-3157786443F3}"/>
              </a:ext>
            </a:extLst>
          </p:cNvPr>
          <p:cNvSpPr/>
          <p:nvPr/>
        </p:nvSpPr>
        <p:spPr>
          <a:xfrm>
            <a:off x="3148553" y="3527287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BB9D7-AD13-4360-7900-ECF6850737CE}"/>
              </a:ext>
            </a:extLst>
          </p:cNvPr>
          <p:cNvSpPr/>
          <p:nvPr/>
        </p:nvSpPr>
        <p:spPr>
          <a:xfrm>
            <a:off x="3148552" y="4791310"/>
            <a:ext cx="1545995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Run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97313-01DE-5D3D-C695-3ECC1C32DBCC}"/>
              </a:ext>
            </a:extLst>
          </p:cNvPr>
          <p:cNvCxnSpPr>
            <a:stCxn id="4" idx="2"/>
          </p:cNvCxnSpPr>
          <p:nvPr/>
        </p:nvCxnSpPr>
        <p:spPr>
          <a:xfrm flipH="1">
            <a:off x="3921549" y="1857080"/>
            <a:ext cx="2" cy="33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0BE85-81A6-2C25-2145-5D060647056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21551" y="3121103"/>
            <a:ext cx="0" cy="40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369CD9-6AE0-EECA-A216-9D88DDED25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921550" y="4385126"/>
            <a:ext cx="1" cy="40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8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A5D8A8-CC50-3E7A-94D6-A16DBD974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200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02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iegert Custom 2">
      <a:dk1>
        <a:sysClr val="windowText" lastClr="000000"/>
      </a:dk1>
      <a:lt1>
        <a:sysClr val="window" lastClr="FFFFFF"/>
      </a:lt1>
      <a:dk2>
        <a:srgbClr val="323232"/>
      </a:dk2>
      <a:lt2>
        <a:srgbClr val="F2F2F2"/>
      </a:lt2>
      <a:accent1>
        <a:srgbClr val="AA530E"/>
      </a:accent1>
      <a:accent2>
        <a:srgbClr val="DF8931"/>
      </a:accent2>
      <a:accent3>
        <a:srgbClr val="F5C16C"/>
      </a:accent3>
      <a:accent4>
        <a:srgbClr val="FFEFE0"/>
      </a:accent4>
      <a:accent5>
        <a:srgbClr val="DCAEE8"/>
      </a:accent5>
      <a:accent6>
        <a:srgbClr val="FFC5E6"/>
      </a:accent6>
      <a:hlink>
        <a:srgbClr val="6B9F25"/>
      </a:hlink>
      <a:folHlink>
        <a:srgbClr val="00B0F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39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2</cp:revision>
  <dcterms:created xsi:type="dcterms:W3CDTF">2022-12-19T04:00:48Z</dcterms:created>
  <dcterms:modified xsi:type="dcterms:W3CDTF">2022-12-21T03:41:12Z</dcterms:modified>
</cp:coreProperties>
</file>