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1"/>
    <p:restoredTop sz="94669"/>
  </p:normalViewPr>
  <p:slideViewPr>
    <p:cSldViewPr snapToGrid="0" snapToObjects="1">
      <p:cViewPr>
        <p:scale>
          <a:sx n="88" d="100"/>
          <a:sy n="88" d="100"/>
        </p:scale>
        <p:origin x="-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0206-E831-EB41-90EC-21D9F4DAD0EE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AAA6-59C0-0C4D-9165-CDCE3ED6EA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993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6A5F-BB7B-E943-9F94-8A23DA60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9795F-F2AA-1A48-8815-6B53E579C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0012-09C4-A540-BE2F-CD0C4318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84FD-C0CA-5740-983D-E00BACDA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EA4E-16FC-C742-AEE1-CDFBDDD7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054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8A4-07FA-224A-80A8-BC7CFE9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67E42-FD93-574C-A1BE-5113F8C14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7547-FAC3-BC48-865E-0FC4EF66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476F-EC87-0748-9CB3-530449E1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5A1B-7079-8A44-955E-6203E073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01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6D437-6708-AF49-9C99-682B3E9BE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B034-124E-EB40-ACE2-C120BB031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2BD9-FBEA-1247-A7E1-E99A53FA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E640-FC25-5C4A-B16B-F63390DA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11ECF-322F-0547-887D-86293859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074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C114-B7EB-4145-9158-91F02E2C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9037-707B-134C-B602-67FECECC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06D0-6722-F947-A304-2389ED4E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DF7A-4A66-E845-95F6-106BC7E4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45C04-AC91-7045-884A-7A21F8C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48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8F72-D1D5-D645-B7D6-E8EDFF29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2D59-61AA-E249-A404-7D8398C9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AAA6-461B-CE4E-BE2C-48AB7137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F2D5-DA97-1748-89F8-72062825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2CD6-6E71-9B47-826D-724D80A5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13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F131-614C-414B-94D8-F007E2A5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8DDD-65B7-5842-AEDB-CB7044A45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00EB-8D2E-1E4F-8A20-6901F560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9FA6A-48E7-AA46-A332-A35B9066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030F9-D70F-C246-8ECB-329AABC6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7492-5E67-F241-8D45-386A0081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52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4234-79E0-9940-B946-C30F6002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F40ED-3429-AA4A-8724-48104B27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5CCDE-1340-D94E-B686-6E70DBA3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467D9-5D9A-094A-A7EC-F9CDC1CAB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8C636-25B7-6D4D-BD98-CD25C8AF1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000C2-A273-E445-804A-0548ACEF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EF08C-12D7-6641-81DB-0712CFBE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E13E0-F223-6748-932D-B850EC51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527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2661-7950-FC45-AA52-9574A67A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B0A8F-B3F7-2546-94F8-EA5BC34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AB02-DDE1-6C45-9DFF-056918EB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98709-651C-704A-952B-8B5BC64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88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9F5B6-C66B-2042-B431-1DFCC2A7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41027-6F8E-8C46-B8DC-8C329022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28D1-3ED9-DD4C-9E3D-18D4C9BA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426-1876-884E-BE59-8329ED2F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0B8-81C1-824B-9C9F-B82CFE93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7E6EB-DAA7-2A46-B902-24088065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462BF-4A45-074E-8594-1DB9F24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67FC5-16A4-F242-82C6-18C01A1F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D8AA3-B3C5-6A4D-9CE4-455BDA09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915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FA4B-3150-A74C-8B18-35F29ADA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258A7-1334-2D48-ACE8-B61D388E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66B71-7F19-C84D-8F4F-BA327FCAA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8EA0F-9082-F64D-8FBE-B21CC8F8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4DA8-86F7-4F4B-A7E0-DC760E6C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9DF1A-BF06-5745-A376-6ABA1C4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694D9-9A76-6248-9472-F9841518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852CC-A1AE-0147-BC00-E5D017A1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9B39-1D6B-B74F-9631-1F2B7528D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EE42-3F88-FC4E-87D8-61BC37CDB7A9}" type="datetimeFigureOut">
              <a:rPr lang="sv-SE" smtClean="0"/>
              <a:t>2019-04-03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B2E1-1359-114B-89D8-B69C3EA5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AFDB-23E7-8A4E-9B34-F9316C285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B654-DA21-3C43-BB5C-818AF7BA5A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308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8515-B4B9-0142-A9F5-3FA945D46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Business </a:t>
            </a:r>
            <a:r>
              <a:rPr lang="sv-SE" dirty="0" err="1"/>
              <a:t>Model</a:t>
            </a:r>
            <a:r>
              <a:rPr lang="sv-SE" dirty="0"/>
              <a:t> Canvas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27021-D308-5E43-9085-8E571BBF9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Sami- </a:t>
            </a:r>
            <a:r>
              <a:rPr lang="sv-SE" dirty="0" err="1"/>
              <a:t>appen</a:t>
            </a:r>
            <a:r>
              <a:rPr lang="sv-SE" dirty="0"/>
              <a:t> som gör samåkning smidigt och kul</a:t>
            </a:r>
          </a:p>
        </p:txBody>
      </p:sp>
    </p:spTree>
    <p:extLst>
      <p:ext uri="{BB962C8B-B14F-4D97-AF65-F5344CB8AC3E}">
        <p14:creationId xmlns:p14="http://schemas.microsoft.com/office/powerpoint/2010/main" val="91308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49BA-D57D-C84E-9CD5-E613410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0077-3B39-7A42-B711-1F13DFCB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Bildobjekt 1">
            <a:extLst>
              <a:ext uri="{FF2B5EF4-FFF2-40B4-BE49-F238E27FC236}">
                <a16:creationId xmlns:a16="http://schemas.microsoft.com/office/drawing/2014/main" id="{E6889BA2-03D5-7642-BB30-DE23235B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75030"/>
          </a:xfrm>
          <a:prstGeom prst="rect">
            <a:avLst/>
          </a:prstGeom>
        </p:spPr>
      </p:pic>
      <p:sp>
        <p:nvSpPr>
          <p:cNvPr id="6" name="textruta 6">
            <a:extLst>
              <a:ext uri="{FF2B5EF4-FFF2-40B4-BE49-F238E27FC236}">
                <a16:creationId xmlns:a16="http://schemas.microsoft.com/office/drawing/2014/main" id="{51D3DBB0-B3C9-A342-AEDA-ACC26BACF346}"/>
              </a:ext>
            </a:extLst>
          </p:cNvPr>
          <p:cNvSpPr txBox="1"/>
          <p:nvPr/>
        </p:nvSpPr>
        <p:spPr>
          <a:xfrm>
            <a:off x="164992" y="504967"/>
            <a:ext cx="1586290" cy="35125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Företag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vill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aktivera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sin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anställda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till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samåkning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hållbarare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profil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Plattform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publicera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(ex. android)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Chalmers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Universitet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fungerar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stöd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utvecklinge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generellt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uybyte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Kursdeltagare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utbyte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kunskap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fungerar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feedbackloop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ruta 6">
            <a:extLst>
              <a:ext uri="{FF2B5EF4-FFF2-40B4-BE49-F238E27FC236}">
                <a16:creationId xmlns:a16="http://schemas.microsoft.com/office/drawing/2014/main" id="{0C426F9B-C5F8-6641-8ACF-3409B39D55AE}"/>
              </a:ext>
            </a:extLst>
          </p:cNvPr>
          <p:cNvSpPr txBox="1"/>
          <p:nvPr/>
        </p:nvSpPr>
        <p:spPr>
          <a:xfrm>
            <a:off x="2831696" y="2893325"/>
            <a:ext cx="1692107" cy="17119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agilt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flexibelt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utvecklingsteam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med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studenter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från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informationsteknik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industriell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ekonomi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Partners (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stöd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från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Chalmers under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utvecklingen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Kundbas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utgör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tillgång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form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nätverk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9" name="textruta 6">
            <a:extLst>
              <a:ext uri="{FF2B5EF4-FFF2-40B4-BE49-F238E27FC236}">
                <a16:creationId xmlns:a16="http://schemas.microsoft.com/office/drawing/2014/main" id="{C3052EE1-5358-E44B-B80A-E830026A5FA5}"/>
              </a:ext>
            </a:extLst>
          </p:cNvPr>
          <p:cNvSpPr txBox="1"/>
          <p:nvPr/>
        </p:nvSpPr>
        <p:spPr>
          <a:xfrm>
            <a:off x="5071730" y="504967"/>
            <a:ext cx="1903248" cy="43314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app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fyller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behov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genom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matcha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ihop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till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samåkning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(man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behöver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längre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lägga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facebook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hitta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någon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åka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med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utan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nu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finns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vår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app)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utgör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nytt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värde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är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taxiverksamhet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likt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UBER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utan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här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är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“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samåkningsverksamhet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”.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Målet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är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samåka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föraren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ska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tjäna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pengar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utan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resenärena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delar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kostnaden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Underlättar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överföring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pengar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mellan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användarna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genom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man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smidigt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kan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koppla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betalningen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utgör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miljövärde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 Den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ökade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konsolideringen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resor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blir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enkelt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sätt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minska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de total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antalet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resor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utsläpp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koldioxid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användarna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blir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genom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utnyttjande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gamification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roligt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sätt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vara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miljövänlig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ruta 6">
            <a:extLst>
              <a:ext uri="{FF2B5EF4-FFF2-40B4-BE49-F238E27FC236}">
                <a16:creationId xmlns:a16="http://schemas.microsoft.com/office/drawing/2014/main" id="{EBA6FDD8-40E5-CE45-8869-592E7A229C13}"/>
              </a:ext>
            </a:extLst>
          </p:cNvPr>
          <p:cNvSpPr txBox="1"/>
          <p:nvPr/>
        </p:nvSpPr>
        <p:spPr>
          <a:xfrm>
            <a:off x="7637008" y="504967"/>
            <a:ext cx="1586290" cy="354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Nya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relationer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: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Erhålls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genom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andra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rekommderar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Existerande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relationer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: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samåkning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kan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göras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I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högre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utsträckning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Poängen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tävlingsmomentet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stimuleras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till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forsatt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användning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ruta 6">
            <a:extLst>
              <a:ext uri="{FF2B5EF4-FFF2-40B4-BE49-F238E27FC236}">
                <a16:creationId xmlns:a16="http://schemas.microsoft.com/office/drawing/2014/main" id="{2BA82C4B-4712-FA46-90C0-26A70CC8ED91}"/>
              </a:ext>
            </a:extLst>
          </p:cNvPr>
          <p:cNvSpPr txBox="1"/>
          <p:nvPr/>
        </p:nvSpPr>
        <p:spPr>
          <a:xfrm>
            <a:off x="7637008" y="2893325"/>
            <a:ext cx="1586290" cy="18193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möts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via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når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användarna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via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platform (ex. Android)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Listorna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miljövänliga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personer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miljövänliga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företag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publiceras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andra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plattformar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ökad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spridning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motivation</a:t>
            </a:r>
          </a:p>
        </p:txBody>
      </p:sp>
      <p:sp>
        <p:nvSpPr>
          <p:cNvPr id="13" name="textruta 14">
            <a:extLst>
              <a:ext uri="{FF2B5EF4-FFF2-40B4-BE49-F238E27FC236}">
                <a16:creationId xmlns:a16="http://schemas.microsoft.com/office/drawing/2014/main" id="{13D7C283-C7B2-424B-934C-BA3DE6D7044B}"/>
              </a:ext>
            </a:extLst>
          </p:cNvPr>
          <p:cNvSpPr txBox="1"/>
          <p:nvPr/>
        </p:nvSpPr>
        <p:spPr>
          <a:xfrm>
            <a:off x="433138" y="5534526"/>
            <a:ext cx="4780546" cy="101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Resurser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from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tid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utveckingen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Publicering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annan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plattform</a:t>
            </a:r>
            <a:endParaRPr lang="en-US" sz="1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ruta 15">
            <a:extLst>
              <a:ext uri="{FF2B5EF4-FFF2-40B4-BE49-F238E27FC236}">
                <a16:creationId xmlns:a16="http://schemas.microsoft.com/office/drawing/2014/main" id="{2D1794C9-C888-4245-A44C-EA2C5602D5D7}"/>
              </a:ext>
            </a:extLst>
          </p:cNvPr>
          <p:cNvSpPr txBox="1"/>
          <p:nvPr/>
        </p:nvSpPr>
        <p:spPr>
          <a:xfrm>
            <a:off x="6573253" y="5534526"/>
            <a:ext cx="4780547" cy="950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procentandel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tas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transaktioner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görs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Användarna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delar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kosnader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resa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betalas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ut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till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föraren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Här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tillkommer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ett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påslag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vilken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tas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intäkt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till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företaget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Föraren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ska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få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skälig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ersättning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resan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där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alla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delar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förslitningskostnad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drivmedel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Prismodellen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kommer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vara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fast initial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kostnad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varje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resa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därefter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rörlig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kostnad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baserat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milantal</a:t>
            </a:r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.)</a:t>
            </a:r>
          </a:p>
          <a:p>
            <a:r>
              <a:rPr lang="en-US" sz="1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8" name="textruta 6">
            <a:extLst>
              <a:ext uri="{FF2B5EF4-FFF2-40B4-BE49-F238E27FC236}">
                <a16:creationId xmlns:a16="http://schemas.microsoft.com/office/drawing/2014/main" id="{4FC853DA-0127-DA47-8932-54280B2C54AB}"/>
              </a:ext>
            </a:extLst>
          </p:cNvPr>
          <p:cNvSpPr txBox="1"/>
          <p:nvPr/>
        </p:nvSpPr>
        <p:spPr>
          <a:xfrm>
            <a:off x="9986755" y="504967"/>
            <a:ext cx="1586290" cy="354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värderar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miljövänlighet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högt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Anävndare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gärna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samåker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spara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pengar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tycker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der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är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trevligt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samåkaför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socialisera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drivs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av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poängsättningen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och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tävlingsmomentet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Företag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vill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få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miljövänligare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porfil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genom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integrera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appen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med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dess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anställda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ruta 6">
            <a:extLst>
              <a:ext uri="{FF2B5EF4-FFF2-40B4-BE49-F238E27FC236}">
                <a16:creationId xmlns:a16="http://schemas.microsoft.com/office/drawing/2014/main" id="{66517E6B-61B1-D240-BFDF-BD0CAA5BAC4F}"/>
              </a:ext>
            </a:extLst>
          </p:cNvPr>
          <p:cNvSpPr txBox="1"/>
          <p:nvPr/>
        </p:nvSpPr>
        <p:spPr>
          <a:xfrm>
            <a:off x="2823411" y="504967"/>
            <a:ext cx="1586290" cy="16832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lstStyle/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Matchar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personer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som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vill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till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samma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destination</a:t>
            </a: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Sköter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transaktionen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betalningarna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Ger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användarna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poäng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insparad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koldioxid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155539" indent="-155539">
              <a:buFont typeface="Arial" panose="020B0604020202020204" pitchFamily="34" charset="0"/>
              <a:buChar char="•"/>
            </a:pP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För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intjänade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poäng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så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får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man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rabatt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på</a:t>
            </a:r>
            <a:r>
              <a:rPr lang="en-US" sz="907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907" b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resor</a:t>
            </a:r>
            <a:endParaRPr lang="en-US" sz="907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438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Business Model Canvas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dc:creator>Petrus Oskarsson</dc:creator>
  <cp:lastModifiedBy>Petrus Oskarsson</cp:lastModifiedBy>
  <cp:revision>10</cp:revision>
  <dcterms:created xsi:type="dcterms:W3CDTF">2019-03-30T06:45:07Z</dcterms:created>
  <dcterms:modified xsi:type="dcterms:W3CDTF">2019-04-03T13:29:09Z</dcterms:modified>
</cp:coreProperties>
</file>