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F859B690-8AA5-4C7E-8ECD-FD3C538CF59D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5A9EAE9-033E-4703-BBC9-45422F290F30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css/css_positioning.asp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://materializecss.com/" TargetMode="External"/><Relationship Id="rId3" Type="http://schemas.openxmlformats.org/officeDocument/2006/relationships/hyperlink" Target="http://getbootstrap.com/" TargetMode="External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hyperlink" Target="http://getbootstrap.com/css/" TargetMode="External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536920" y="1968840"/>
            <a:ext cx="181908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400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4624920" y="1968840"/>
            <a:ext cx="1818720" cy="25671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(by default, negalima keisti padėties)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Relative (neišimamas iš konteksto galima keisti padėtį)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Fixed (fiksuojamas ir išimamas iš konteksto)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Absolute (išimamas iš konteksto, galima keisti padėtį)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https://www.w3schools.com/css/css_positioning.asp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Pozicijos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4"/>
          <a:stretch/>
        </p:blipFill>
        <p:spPr>
          <a:xfrm>
            <a:off x="7344000" y="4392000"/>
            <a:ext cx="647640" cy="647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Screen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@media not|only mediatype and (expressions)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CSS-Code;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&lt;link rel="stylesheet" media="mediatype and|not|only (expressions)" href="print.css"&gt;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Expressions: (max-width: 600px), (min-width: 600px), (orientation: landscape), (orientation: portrait), (min-resolution: 2dppx)… daugiau: https://developer.mozilla.org/en-US/docs/Web/CSS/Media_Queries/Using_media_queries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Media types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8280360" y="3024360"/>
            <a:ext cx="647640" cy="647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Pagrindiniai principai išdėstant elementus puslapyje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Kiekvienas elementas traktuojamas kaip dėžutė. Elementai gali būti išdėstomi ir kitų elementų viduje.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Pozicionavimas galimas: static, relative, absolute, fixed, float;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Galimas persidengimas, tam naudojame z-index;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Puslapiams kurti naudojamas grid principas dažniausiais (12 column grid)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https://www.w3schools.com/css/css_rwd_grid.asp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Responsive layout naudojimas bootstrap, materialize ar kita: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http://materializecss.com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http://getbootstrap.com/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&lt;article&gt;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&lt;aside&gt;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&lt;details&gt;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&lt;figure&gt;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&lt;footer&gt;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&lt;header&gt;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&lt;main&gt;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&lt;mark&gt;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&lt;nav&gt;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&lt;section&gt;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&lt;summary&gt;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&lt;time&gt;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Išdėstymas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3292560" y="1463040"/>
            <a:ext cx="2971440" cy="33429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Svetainės konstravimas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72360" y="1440000"/>
            <a:ext cx="7991640" cy="3600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Bootstrap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51" name="TextShape 3"/>
          <p:cNvSpPr txBox="1"/>
          <p:nvPr/>
        </p:nvSpPr>
        <p:spPr>
          <a:xfrm>
            <a:off x="410400" y="1597320"/>
            <a:ext cx="34056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http://getbootstrap.com/getting-started/#download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http://getbootstrap.com/css/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Materialize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56" name="TextShape 3"/>
          <p:cNvSpPr txBox="1"/>
          <p:nvPr/>
        </p:nvSpPr>
        <p:spPr>
          <a:xfrm>
            <a:off x="410400" y="1597320"/>
            <a:ext cx="34056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http://materializecss.com/getting-started.html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http://materializecss.com/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WAMP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61" name="TextShape 3"/>
          <p:cNvSpPr txBox="1"/>
          <p:nvPr/>
        </p:nvSpPr>
        <p:spPr>
          <a:xfrm>
            <a:off x="410400" y="1597320"/>
            <a:ext cx="3405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http://www.wampserver.com/en/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2017-10-09T22:18:13Z</dcterms:modified>
  <cp:revision>110</cp:revision>
  <dc:subject/>
  <dc:title/>
</cp:coreProperties>
</file>