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0.jpeg" ContentType="image/jpe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C2727A5F-8720-43AF-AFC5-B026434CC43C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A0AF6F2-E85B-49A2-A0CB-890650AB24A3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hyperlink" Target="http://hslpicker.com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54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840" cy="3068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9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geriau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61160" cy="3447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61160" cy="3447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Stiliai gali būti pridėti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elementui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gali būti: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Klasė (.class)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(#id)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pakopiniai šablonai?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 rot="5400000">
            <a:off x="4518000" y="3116160"/>
            <a:ext cx="324000" cy="288000"/>
          </a:xfrm>
          <a:custGeom>
            <a:avLst/>
            <a:gdLst/>
            <a:ahLst/>
            <a:rect l="0" t="0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5"/>
          <p:cNvSpPr txBox="1"/>
          <p:nvPr/>
        </p:nvSpPr>
        <p:spPr>
          <a:xfrm>
            <a:off x="4176000" y="2808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6"/>
          <p:cNvSpPr txBox="1"/>
          <p:nvPr/>
        </p:nvSpPr>
        <p:spPr>
          <a:xfrm>
            <a:off x="4536000" y="3350160"/>
            <a:ext cx="2319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 rot="5400000">
            <a:off x="5652000" y="3350160"/>
            <a:ext cx="324000" cy="1476000"/>
          </a:xfrm>
          <a:custGeom>
            <a:avLst/>
            <a:gdLst/>
            <a:ahLst/>
            <a:rect l="0" t="0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8"/>
          <p:cNvSpPr txBox="1"/>
          <p:nvPr/>
        </p:nvSpPr>
        <p:spPr>
          <a:xfrm>
            <a:off x="5328000" y="4286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 rot="5400000">
            <a:off x="5454000" y="2972160"/>
            <a:ext cx="324000" cy="1080000"/>
          </a:xfrm>
          <a:custGeom>
            <a:avLst/>
            <a:gdLst/>
            <a:ahLst/>
            <a:rect l="0" t="0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10"/>
          <p:cNvSpPr txBox="1"/>
          <p:nvPr/>
        </p:nvSpPr>
        <p:spPr>
          <a:xfrm>
            <a:off x="5112000" y="3060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 rot="5400000">
            <a:off x="6318000" y="326016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2"/>
          <p:cNvSpPr txBox="1"/>
          <p:nvPr/>
        </p:nvSpPr>
        <p:spPr>
          <a:xfrm>
            <a:off x="6120000" y="3062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naršyklės ir jų versijos gali ne vienodai palaikyti css galimybes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Paleidinėjant svetainę svarbu ištestuoti su visomis naršyklės versijomis ir visomis populiariomis naršyklėmis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įrankiai leidžiantys ištestuoti puslapį: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BrowserShots.org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CrossBrowserTesting.com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Kartais rasite neatitikimų, kai naudojate vieną css parametrą vienai naršyklei, bet tas pats parametras netiks kitai naršyklei… reikia testuoti, o sprendimų reikia tiesiog ieškoti.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http://css3test.com/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Skirtingos versijos ir naršyklės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3" name="TextShape 5"/>
          <p:cNvSpPr txBox="1"/>
          <p:nvPr/>
        </p:nvSpPr>
        <p:spPr>
          <a:xfrm>
            <a:off x="320040" y="4549320"/>
            <a:ext cx="2199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>
            <a:off x="6120000" y="1510920"/>
            <a:ext cx="1888920" cy="17488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6"/>
          <a:stretch/>
        </p:blipFill>
        <p:spPr>
          <a:xfrm>
            <a:off x="2952000" y="4200840"/>
            <a:ext cx="3816000" cy="6951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7"/>
          <a:stretch/>
        </p:blipFill>
        <p:spPr>
          <a:xfrm>
            <a:off x="2160000" y="3096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 (font-face)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(font-weight)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 (font-style)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 (text-transform)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 (text-decoration)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 (line-height)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 (letter and word spacing)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 (text-align)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248000" y="1528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 (vertical-align)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 (text-indent)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 (text-shadow)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 (first letter/line)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 (link)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 (link-hover)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1656000" y="180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5"/>
          <a:stretch/>
        </p:blipFill>
        <p:spPr>
          <a:xfrm>
            <a:off x="6048360" y="288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6"/>
          <a:stretch/>
        </p:blipFill>
        <p:spPr>
          <a:xfrm>
            <a:off x="2016360" y="1584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7080" cy="13428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4600" cy="13237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71200" cy="1285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 (width/height)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 (min-width/max-width)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 (min-height/max-height)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 (overflow)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 (border-width)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 (border-style)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 (border-color)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 (centering-content)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 (display)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 (visibility)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 (box-shadow)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 (border-radius)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3635280" y="160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8352720" y="432036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2088000" y="2448000"/>
            <a:ext cx="288000" cy="28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2017-10-09T00:19:33Z</dcterms:modified>
  <cp:revision>84</cp:revision>
  <dc:subject/>
  <dc:title/>
</cp:coreProperties>
</file>