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0760" cy="12333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0760" cy="123336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8360" cy="256644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160" cy="14594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6040" cy="3848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54720" y="1266840"/>
            <a:ext cx="2696040" cy="38484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552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000" cy="9403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120" cy="30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74412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1280" cy="35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43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000" cy="9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000" cy="9403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0440" cy="3446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0440" cy="34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(https://www.w3schools.com/css/css_attribute_selectors.asp)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 (https://www.w3schools.com/css/css_pseudo_classes.asp)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5400000">
            <a:off x="4518720" y="3116160"/>
            <a:ext cx="323280" cy="287280"/>
          </a:xfrm>
          <a:custGeom>
            <a:avLst/>
            <a:gdLst/>
            <a:ahLst/>
            <a:rect l="l" t="t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4176000" y="2808000"/>
            <a:ext cx="1187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536000" y="3350160"/>
            <a:ext cx="2318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rot="5400000">
            <a:off x="5652720" y="3350160"/>
            <a:ext cx="323280" cy="1475280"/>
          </a:xfrm>
          <a:custGeom>
            <a:avLst/>
            <a:gdLst/>
            <a:ahLst/>
            <a:rect l="l" t="t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5328000" y="4286160"/>
            <a:ext cx="1187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rot="5400000">
            <a:off x="5454720" y="2972160"/>
            <a:ext cx="323280" cy="1079280"/>
          </a:xfrm>
          <a:custGeom>
            <a:avLst/>
            <a:gdLst/>
            <a:ahLst/>
            <a:rect l="l" t="t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5112000" y="3060000"/>
            <a:ext cx="1187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 rot="5400000">
            <a:off x="6318720" y="3260160"/>
            <a:ext cx="323280" cy="503280"/>
          </a:xfrm>
          <a:custGeom>
            <a:avLst/>
            <a:gdLst/>
            <a:ahLst/>
            <a:rect l="l" t="t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6120000" y="3062160"/>
            <a:ext cx="1187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600" cy="6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reikia testuoti, o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http://css3test.com/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000" cy="9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4376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320040" y="4549320"/>
            <a:ext cx="219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6920" cy="6469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6120000" y="1510920"/>
            <a:ext cx="1888200" cy="17481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2952000" y="4200840"/>
            <a:ext cx="3815280" cy="6944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2160000" y="3096000"/>
            <a:ext cx="286920" cy="28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74376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4248000" y="1528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1656000" y="1800360"/>
            <a:ext cx="286920" cy="2869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6920" cy="6469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5"/>
          <a:stretch/>
        </p:blipFill>
        <p:spPr>
          <a:xfrm>
            <a:off x="6048360" y="2880360"/>
            <a:ext cx="286920" cy="2869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6"/>
          <a:stretch/>
        </p:blipFill>
        <p:spPr>
          <a:xfrm>
            <a:off x="2016360" y="1584000"/>
            <a:ext cx="286920" cy="28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4448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000" cy="940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6360" cy="13420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3880" cy="1323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0480" cy="12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rot="16200000">
            <a:off x="7297560" y="-465480"/>
            <a:ext cx="1232280" cy="245880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080" cy="83700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221400" y="151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221040" y="151056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743760" y="444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000" cy="94032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3635280" y="1600920"/>
            <a:ext cx="8244000" cy="32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6920" cy="6469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7280" cy="2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2017-12-12T21:53:18Z</dcterms:modified>
  <cp:revision>89</cp:revision>
  <dc:subject/>
  <dc:title/>
</cp:coreProperties>
</file>