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media/image9.png" ContentType="image/png"/>
  <Override PartName="/ppt/media/image7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8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9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901800" y="4817160"/>
            <a:ext cx="225036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197240" y="4817160"/>
            <a:ext cx="378288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994160" y="4817160"/>
            <a:ext cx="709200" cy="273600"/>
          </a:xfrm>
          <a:prstGeom prst="rect">
            <a:avLst/>
          </a:prstGeom>
        </p:spPr>
        <p:txBody>
          <a:bodyPr lIns="45720" anchor="ctr"/>
          <a:p>
            <a:pPr>
              <a:lnSpc>
                <a:spcPct val="100000"/>
              </a:lnSpc>
            </a:pPr>
            <a:fld id="{63362B86-FF47-4006-B4D7-B2600554C1DA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3FE2A782-AB67-40F7-A9D6-615726A46E69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60" y="132120"/>
            <a:ext cx="9141120" cy="123372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lt-L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95" descr=""/>
          <p:cNvPicPr/>
          <p:nvPr/>
        </p:nvPicPr>
        <p:blipFill>
          <a:blip r:embed="rId1"/>
          <a:stretch/>
        </p:blipFill>
        <p:spPr>
          <a:xfrm>
            <a:off x="1874880" y="192600"/>
            <a:ext cx="5393880" cy="1460160"/>
          </a:xfrm>
          <a:prstGeom prst="rect">
            <a:avLst/>
          </a:prstGeom>
          <a:ln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187488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"/>
          <p:cNvSpPr/>
          <p:nvPr/>
        </p:nvSpPr>
        <p:spPr>
          <a:xfrm flipH="1">
            <a:off x="455616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"/>
          <p:cNvSpPr/>
          <p:nvPr/>
        </p:nvSpPr>
        <p:spPr>
          <a:xfrm>
            <a:off x="1901880" y="1680480"/>
            <a:ext cx="5286240" cy="63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2890800" y="2664000"/>
            <a:ext cx="3085200" cy="157392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743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Turinys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23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Kas yra PHP?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Kur mokytis PHP?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Kaip veikia PHP?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WAMP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Kuriame „Sveikas pasauli!“ projektą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Duomenų įrašymas, nuskaitymas ir atvaizdavimas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7632000" y="4203720"/>
            <a:ext cx="1357200" cy="69228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Personal Home Page – server side scripting language.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Failo plėtinys yra php arba gali būti įterpiamas į html failus ir nematomas varototojui: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&lt;?php  kodas rasomas cia ?&gt;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&lt;? kodas rasomas cia ?&gt;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Iš anksto paruošti metodai darbui su duomenų baze, galima paimti duomenis ir atvaizduoti arba įterpti naujus duomenis į duomenų bazę šios kalbos pagalba.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Kas yra PHP?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7632000" y="4204080"/>
            <a:ext cx="1357200" cy="69228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Knygos (google „php books“)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https://www.w3schools.com/php/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Tutorials ar video pamokos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Kur mokytis PHP?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7632000" y="4204080"/>
            <a:ext cx="1357200" cy="69228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Kaip veikia PHP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Lokaliai PHP neveikia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Būtina įsidiegti PHP serverį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Pradedantiems patartina WAMP serveris. Turėsite ir php palaikymą ir duomeų bazę ir lokalų hostingą.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PHP atvaizduojamą rezultatą galima pamatyti tik patalpinus projektą į serverį (arba WAMP lokaliai);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7632000" y="4204080"/>
            <a:ext cx="1357200" cy="69228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WAMP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Diegiame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Pasileidžiame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Turi degti žalia ikonėlė, tai reiškia visi servisai pasileido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2304000" y="2805840"/>
            <a:ext cx="2533320" cy="151416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7632000" y="4204080"/>
            <a:ext cx="1357200" cy="69228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Kuriame „Sveikas pasauli!“ projektą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Www directory sukuriame savo svetainei katalogą </a:t>
            </a:r>
            <a:r>
              <a:rPr b="1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sveikas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Tame kataloge sukuriame failą index.php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Failo viduje įrašome: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&lt;?php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echo ‘Sveikas pasauli!’;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7632000" y="4204080"/>
            <a:ext cx="1357200" cy="69228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Duomenų nuskaitymas, įrašymas ir atvaizdavimas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 formos elemento pabaigos žyme &lt;/form&gt; rašome įterpiame php skripto žymes: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TextShape 5"/>
          <p:cNvSpPr txBox="1"/>
          <p:nvPr/>
        </p:nvSpPr>
        <p:spPr>
          <a:xfrm>
            <a:off x="360000" y="2013480"/>
            <a:ext cx="680832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&lt;form method="post" action="insert.php"&gt;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&lt;textarea type="text" name="comment"&gt;&lt;/textarea&gt;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&lt;input type="submit" name="submit"/&gt;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&lt;/form&gt;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&lt;?php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7632000" y="4204080"/>
            <a:ext cx="1357200" cy="69228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Klausimai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143640" y="1474200"/>
            <a:ext cx="5472000" cy="356580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7632000" y="4204080"/>
            <a:ext cx="1357200" cy="69228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1053</TotalTime>
  <Application>LibreOffice/5.2.2.2$Windows_x86 LibreOffice_project/8f96e87c890bf8fa77463cd4b640a2312823f3ad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lt-LT</dc:language>
  <cp:lastModifiedBy/>
  <dcterms:modified xsi:type="dcterms:W3CDTF">2017-07-03T13:04:55Z</dcterms:modified>
  <cp:revision>102</cp:revision>
  <dc:subject/>
  <dc:title/>
</cp:coreProperties>
</file>