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10.jpeg" ContentType="image/jpe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41B84B98-91F4-4C0C-A97C-06C01581A69F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826A79D-C352-459B-A609-AB75AF276683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c-js.github.io/dc.js/" TargetMode="External"/><Relationship Id="rId2" Type="http://schemas.openxmlformats.org/officeDocument/2006/relationships/hyperlink" Target="http://stream4s.com/" TargetMode="External"/><Relationship Id="rId3" Type="http://schemas.openxmlformats.org/officeDocument/2006/relationships/hyperlink" Target="http://52.208.253.112/login" TargetMode="External"/><Relationship Id="rId4" Type="http://schemas.openxmlformats.org/officeDocument/2006/relationships/hyperlink" Target="http://html5demos.com/geo" TargetMode="External"/><Relationship Id="rId5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codingschoolprojektai.lt/" TargetMode="External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95" descr=""/>
          <p:cNvPicPr/>
          <p:nvPr/>
        </p:nvPicPr>
        <p:blipFill>
          <a:blip r:embed="rId1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 flipH="1">
            <a:off x="455544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Shape 4"/>
          <p:cNvSpPr txBox="1"/>
          <p:nvPr/>
        </p:nvSpPr>
        <p:spPr>
          <a:xfrm>
            <a:off x="3948480" y="3096000"/>
            <a:ext cx="1523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PROJEKTAS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Turinys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Etapai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Naudingos nuorodos kaip pavyzdžiai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Kita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7632000" y="420372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Susiskirstyti į komandas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Komandos pavadinimas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Poreikių išsiaiškinimas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Projekto išsiaiškinimas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Įrankių ir technologijų parinkimas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Publikavimas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Etapai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21400" y="1510920"/>
            <a:ext cx="417060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Puslapis su kontaktine forma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Email template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Portfolio puslapis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Interaktyvus grafikas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prezentacija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Statinis blog’as (su puslapių template’s)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Blog’as su TVS Wordpress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Prisijungimo forma + apsaugotas puslapis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based chat’as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 Maps + Lokacijos nustatymas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Shopify el. parduotuvės tema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Patarimai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464000" y="1528920"/>
            <a:ext cx="417060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camberwellonthegreen.co.uk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[mailchimp-link]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3wdlabs.com/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https://dc-js.github.io/dc.js/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7sotogrande.com/presentation/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http://stream4s.com/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ledomeluxembourg.com/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http://52.208.253.112/login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slack.com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http://html5demos.com/geo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https://system-of-motion.myshopify.com/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21400" y="1510920"/>
            <a:ext cx="820260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Visi darbai pradžioje bus talpiname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http://codingschoolprojektai.lt/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po to tik geriausi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Kita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43640" y="1474200"/>
            <a:ext cx="5472000" cy="356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2017-07-04T23:31:56Z</dcterms:modified>
  <cp:revision>110</cp:revision>
  <dc:subject/>
  <dc:title/>
</cp:coreProperties>
</file>