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8720" cy="256680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5544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480" cy="30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1640" cy="35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43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geriau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0800" cy="34466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0800" cy="34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https://www.w3schools.com/css/css_attribute_selectors.asp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5400000">
            <a:off x="5526360" y="1708200"/>
            <a:ext cx="323640" cy="287640"/>
          </a:xfrm>
          <a:custGeom>
            <a:avLst/>
            <a:gdLst/>
            <a:ahLst/>
            <a:rect l="l" t="t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5184000" y="1400040"/>
            <a:ext cx="1187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5544000" y="1942200"/>
            <a:ext cx="2319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rot="5400000">
            <a:off x="6660360" y="1942200"/>
            <a:ext cx="323640" cy="1475640"/>
          </a:xfrm>
          <a:custGeom>
            <a:avLst/>
            <a:gdLst/>
            <a:ahLst/>
            <a:rect l="l" t="t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6336000" y="2878200"/>
            <a:ext cx="1187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rot="5400000">
            <a:off x="6462360" y="1564200"/>
            <a:ext cx="323640" cy="1079640"/>
          </a:xfrm>
          <a:custGeom>
            <a:avLst/>
            <a:gdLst/>
            <a:ahLst/>
            <a:rect l="l" t="t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6120000" y="1652040"/>
            <a:ext cx="1187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 rot="5400000">
            <a:off x="7326360" y="1852200"/>
            <a:ext cx="323640" cy="503640"/>
          </a:xfrm>
          <a:custGeom>
            <a:avLst/>
            <a:gdLst/>
            <a:ahLst/>
            <a:rect l="l" t="t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7128000" y="1654200"/>
            <a:ext cx="1187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reikia testuoti, o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http://css3test.com/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221040" y="151056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43760" y="444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320040" y="4549320"/>
            <a:ext cx="21996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6120000" y="1510920"/>
            <a:ext cx="1888560" cy="17485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2952000" y="4200840"/>
            <a:ext cx="3815640" cy="6948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2160000" y="3096000"/>
            <a:ext cx="287280" cy="2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221040" y="151056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743760" y="444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4248000" y="1528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1656000" y="1800360"/>
            <a:ext cx="287280" cy="2872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5"/>
          <a:stretch/>
        </p:blipFill>
        <p:spPr>
          <a:xfrm>
            <a:off x="6048360" y="2880360"/>
            <a:ext cx="287280" cy="287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6"/>
          <a:stretch/>
        </p:blipFill>
        <p:spPr>
          <a:xfrm>
            <a:off x="2016360" y="1584000"/>
            <a:ext cx="287280" cy="2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360" cy="9406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6720" cy="13424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4240" cy="13233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0840" cy="12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221040" y="151056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743760" y="444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3635280" y="160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7640" cy="2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2017-11-25T15:43:04Z</dcterms:modified>
  <cp:revision>85</cp:revision>
  <dc:subject/>
  <dc:title/>
</cp:coreProperties>
</file>