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21.png" ContentType="image/png"/>
  <Override PartName="/ppt/media/image6.jpeg" ContentType="image/jpeg"/>
  <Override PartName="/ppt/media/image4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132120"/>
            <a:ext cx="9141120" cy="123372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360" y="132120"/>
            <a:ext cx="9141120" cy="123372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w3schools.com/css/css_positioning.asp" TargetMode="Externa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hyperlink" Target="http://materializecss.com/" TargetMode="External"/><Relationship Id="rId3" Type="http://schemas.openxmlformats.org/officeDocument/2006/relationships/hyperlink" Target="http://getbootstrap.com/" TargetMode="External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hyperlink" Target="http://getbootstrap.com/css/" TargetMode="External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2536920" y="1968840"/>
            <a:ext cx="1818720" cy="2566800"/>
          </a:xfrm>
          <a:prstGeom prst="rect">
            <a:avLst/>
          </a:prstGeom>
          <a:ln>
            <a:noFill/>
          </a:ln>
        </p:spPr>
      </p:pic>
      <p:pic>
        <p:nvPicPr>
          <p:cNvPr id="75" name="Shape 95" descr=""/>
          <p:cNvPicPr/>
          <p:nvPr/>
        </p:nvPicPr>
        <p:blipFill>
          <a:blip r:embed="rId2"/>
          <a:stretch/>
        </p:blipFill>
        <p:spPr>
          <a:xfrm>
            <a:off x="1874880" y="192600"/>
            <a:ext cx="5393520" cy="1459800"/>
          </a:xfrm>
          <a:prstGeom prst="rect">
            <a:avLst/>
          </a:prstGeom>
          <a:ln>
            <a:noFill/>
          </a:ln>
        </p:spPr>
      </p:pic>
      <p:sp>
        <p:nvSpPr>
          <p:cNvPr id="76" name="CustomShape 1"/>
          <p:cNvSpPr/>
          <p:nvPr/>
        </p:nvSpPr>
        <p:spPr>
          <a:xfrm>
            <a:off x="1874880" y="1266840"/>
            <a:ext cx="2696400" cy="38520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 flipH="1">
            <a:off x="4554000" y="1266840"/>
            <a:ext cx="2696400" cy="38520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3"/>
          <p:cNvSpPr/>
          <p:nvPr/>
        </p:nvSpPr>
        <p:spPr>
          <a:xfrm>
            <a:off x="1901880" y="1680480"/>
            <a:ext cx="5285880" cy="63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4624920" y="1968840"/>
            <a:ext cx="1818360" cy="256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Static (by default, negalima keisti padėties)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Relative (neišimamas iš konteksto galima keisti padėtį)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Fixed (fiksuojamas ir išimamas iš konteksto)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Absolute (išimamas iš konteksto, galima keisti padėtį)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https://www.w3schools.com/css/css_positioning.asp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74448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Pozicijos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108000" y="282600"/>
            <a:ext cx="666360" cy="94068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8136000" y="3913560"/>
            <a:ext cx="695520" cy="98208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4"/>
          <a:stretch/>
        </p:blipFill>
        <p:spPr>
          <a:xfrm>
            <a:off x="7344000" y="4392000"/>
            <a:ext cx="647280" cy="64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Print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Screen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Speech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@media not|only mediatype and (expressions) 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CSS-Code;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&lt;link rel="stylesheet" media="mediatype and|not|only (expressions)" href="print.css"&gt;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Expressions: (max-width: 600px), (min-width: 600px), (orientation: landscape), (orientation: portrait), (min-resolution: 2dppx)… daugiau: https://developer.mozilla.org/en-US/docs/Web/CSS/Media_Queries/Using_media_queries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74448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Media types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360" cy="94068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8136000" y="3913560"/>
            <a:ext cx="695520" cy="9820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8280360" y="3024360"/>
            <a:ext cx="647280" cy="64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360" cy="94068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2"/>
          <p:cNvSpPr/>
          <p:nvPr/>
        </p:nvSpPr>
        <p:spPr>
          <a:xfrm>
            <a:off x="74412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Pagrindiniai principai išdėstant elementus puslapyje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5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Kiekvienas elementas traktuojamas kaip dėžutė. Elementai gali būti išdėstomi ir kitų elementų viduje.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Pozicionavimas galimas: static, relative, absolute, fixed, float;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Galimas persidengimas, tam naudojame z-index;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Puslapiams kurti naudojamas grid principas dažniausiais (12 column grid)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https://www.w3schools.com/css/css_rwd_grid.asp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Responsive layout naudojimas bootstrap, materialize ar kita: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http://materializecss.com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lt-LT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"/>
              </a:rPr>
              <a:t>http://getbootstrap.com/</a:t>
            </a:r>
            <a:r>
              <a:rPr b="0" lang="lt-LT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(http://bootstrapdocs.com/v3.0.0/docs/)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&lt;article&gt;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&lt;aside&gt;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&lt;details&gt;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&lt;figcaption&gt;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&lt;figure&gt;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&lt;footer&gt;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&lt;header&gt;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&lt;main&gt;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&lt;mark&gt;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&lt;nav&gt;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&lt;section&gt;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&lt;summary&gt;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&lt;time&gt;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74448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Išdėstymas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360" cy="94068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8136000" y="3913560"/>
            <a:ext cx="695520" cy="98208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3"/>
          <a:stretch/>
        </p:blipFill>
        <p:spPr>
          <a:xfrm>
            <a:off x="3292560" y="1463040"/>
            <a:ext cx="2971080" cy="334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2"/>
          <p:cNvSpPr/>
          <p:nvPr/>
        </p:nvSpPr>
        <p:spPr>
          <a:xfrm>
            <a:off x="74448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Svetainės konstravimas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360" cy="94068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8136000" y="3913560"/>
            <a:ext cx="695520" cy="98208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3"/>
          <a:stretch/>
        </p:blipFill>
        <p:spPr>
          <a:xfrm>
            <a:off x="72360" y="1440000"/>
            <a:ext cx="7991280" cy="359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2"/>
          <p:cNvSpPr/>
          <p:nvPr/>
        </p:nvSpPr>
        <p:spPr>
          <a:xfrm>
            <a:off x="74448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Bootstrap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360" cy="940680"/>
          </a:xfrm>
          <a:prstGeom prst="rect">
            <a:avLst/>
          </a:prstGeom>
          <a:ln>
            <a:noFill/>
          </a:ln>
        </p:spPr>
      </p:pic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8136000" y="3913560"/>
            <a:ext cx="695520" cy="98208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410400" y="1597320"/>
            <a:ext cx="3405240" cy="18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Download: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http://getbootstrap.com/getting-started/#download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Examples: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http://getbootstrap.com/css/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2"/>
          <p:cNvSpPr/>
          <p:nvPr/>
        </p:nvSpPr>
        <p:spPr>
          <a:xfrm>
            <a:off x="74448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Materialize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360" cy="94068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8136000" y="3913560"/>
            <a:ext cx="695520" cy="982080"/>
          </a:xfrm>
          <a:prstGeom prst="rect">
            <a:avLst/>
          </a:prstGeom>
          <a:ln>
            <a:noFill/>
          </a:ln>
        </p:spPr>
      </p:pic>
      <p:sp>
        <p:nvSpPr>
          <p:cNvPr id="115" name="CustomShape 3"/>
          <p:cNvSpPr/>
          <p:nvPr/>
        </p:nvSpPr>
        <p:spPr>
          <a:xfrm>
            <a:off x="410400" y="1597320"/>
            <a:ext cx="3405240" cy="18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Download: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http://materializecss.com/getting-started.html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Examples: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http://materializecss.com/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"/>
          <p:cNvSpPr/>
          <p:nvPr/>
        </p:nvSpPr>
        <p:spPr>
          <a:xfrm>
            <a:off x="74448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WAMP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360" cy="94068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8136000" y="3913560"/>
            <a:ext cx="695520" cy="982080"/>
          </a:xfrm>
          <a:prstGeom prst="rect">
            <a:avLst/>
          </a:prstGeom>
          <a:ln>
            <a:noFill/>
          </a:ln>
        </p:spPr>
      </p:pic>
      <p:sp>
        <p:nvSpPr>
          <p:cNvPr id="120" name="CustomShape 3"/>
          <p:cNvSpPr/>
          <p:nvPr/>
        </p:nvSpPr>
        <p:spPr>
          <a:xfrm>
            <a:off x="410400" y="1597320"/>
            <a:ext cx="340524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http://www.wampserver.com/en/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2008</TotalTime>
  <Application>LibreOffice/5.2.2.2$Windows_x86 LibreOffice_project/8f96e87c890bf8fa77463cd4b640a2312823f3ad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lt-LT</dc:language>
  <cp:lastModifiedBy/>
  <dcterms:modified xsi:type="dcterms:W3CDTF">2017-11-26T22:34:48Z</dcterms:modified>
  <cp:revision>111</cp:revision>
  <dc:subject/>
  <dc:title/>
</cp:coreProperties>
</file>