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4960" cy="256680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496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‘’;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!= ‘qwerty123’)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 = prompt(‘iveskite slaptazodi’, ‘’);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alert("Jūs patekote į sistemą“);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slaptazodis = prompt('Iveskite slaptazodi. Tai yra jūsų ' + retries + ' bandymas.', '');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while(slaptazodis != 'qwerty123'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 &lt; 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patekote į sistemą.');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užblokuotas amžiams!');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Klaidos atveju arba atitikus tam tikrą sąlygą.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318600" y="1872000"/>
            <a:ext cx="369612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8600" y="3240000"/>
            <a:ext cx="3857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60000" y="4176000"/>
            <a:ext cx="34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6"/>
          <p:cNvSpPr/>
          <p:nvPr/>
        </p:nvSpPr>
        <p:spPr>
          <a:xfrm>
            <a:off x="4248000" y="1510920"/>
            <a:ext cx="36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4464000" y="180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406400" y="2781720"/>
            <a:ext cx="3225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460760" y="144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4464000" y="2304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21400" y="148572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iš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743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1720" cy="2675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21400" y="1366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96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interaktyvumo, gali paimti duomenis, atlieka skaičiavimus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760840" y="3744000"/>
            <a:ext cx="346140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0908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4800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standartinių funkcijų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(sąlyga){ veiksmai jei sąlyga tenkinama}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 veiksmai jei sąlyga netenkinama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(kita sąlyga){ veiksmai jei sąlyga 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2017-12-17T13:50:44Z</dcterms:modified>
  <cp:revision>155</cp:revision>
  <dc:subject/>
  <dc:title/>
</cp:coreProperties>
</file>