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38960" cy="123156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38960" cy="123156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hyperlink" Target="http://hslpicker.com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724920" y="1968840"/>
            <a:ext cx="1816560" cy="2564640"/>
          </a:xfrm>
          <a:prstGeom prst="rect">
            <a:avLst/>
          </a:prstGeom>
          <a:ln>
            <a:noFill/>
          </a:ln>
        </p:spPr>
      </p:pic>
      <p:pic>
        <p:nvPicPr>
          <p:cNvPr id="75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1360" cy="145764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874880" y="1266840"/>
            <a:ext cx="2694240" cy="38304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flipH="1">
            <a:off x="4553280" y="1266840"/>
            <a:ext cx="2694240" cy="38304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901880" y="1680480"/>
            <a:ext cx="5283720" cy="6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4200" cy="93852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74412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69480" cy="35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43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 rot="16200000">
            <a:off x="7297560" y="-461880"/>
            <a:ext cx="1230480" cy="24570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2280" cy="83520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221400" y="151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(external)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lokaliai (local)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Pakopinis principas?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Paveldėjimas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4200" cy="9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1400" y="151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4448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4200" cy="9385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44000" y="1449000"/>
            <a:ext cx="4058640" cy="34444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4938840" y="1449000"/>
            <a:ext cx="4058640" cy="344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21400" y="151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4448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4200" cy="938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221400" y="151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Pakopiniai stilių šablonai.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Leidžia kurti išvaizdos taisykles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Stiliai gali būti pridėti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elementui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gali būti: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Klasė (.class)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(#id)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(https://www.w3schools.com/css/css_attribute_selectors.asp)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Rinkiniai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 (https://www.w3schools.com/css/css_pseudo_classes.asp)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veikia pakopiniai šablonai?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5400000">
            <a:off x="5206320" y="2108160"/>
            <a:ext cx="321480" cy="285480"/>
          </a:xfrm>
          <a:custGeom>
            <a:avLst/>
            <a:gdLst/>
            <a:ahLst/>
            <a:rect l="l" t="t" r="r" b="b"/>
            <a:pathLst>
              <a:path w="902" h="802">
                <a:moveTo>
                  <a:pt x="901" y="0"/>
                </a:moveTo>
                <a:cubicBezTo>
                  <a:pt x="675" y="0"/>
                  <a:pt x="450" y="33"/>
                  <a:pt x="450" y="66"/>
                </a:cubicBezTo>
                <a:lnTo>
                  <a:pt x="450" y="305"/>
                </a:lnTo>
                <a:cubicBezTo>
                  <a:pt x="450" y="338"/>
                  <a:pt x="225" y="372"/>
                  <a:pt x="0" y="372"/>
                </a:cubicBezTo>
                <a:cubicBezTo>
                  <a:pt x="225" y="372"/>
                  <a:pt x="450" y="405"/>
                  <a:pt x="450" y="439"/>
                </a:cubicBezTo>
                <a:lnTo>
                  <a:pt x="450" y="734"/>
                </a:lnTo>
                <a:cubicBezTo>
                  <a:pt x="450" y="767"/>
                  <a:pt x="675" y="801"/>
                  <a:pt x="901" y="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4861800" y="1800000"/>
            <a:ext cx="118548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selektorius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5221800" y="2342160"/>
            <a:ext cx="23169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font-family: Arial;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 rot="5400000">
            <a:off x="6340320" y="2342160"/>
            <a:ext cx="321480" cy="1473480"/>
          </a:xfrm>
          <a:custGeom>
            <a:avLst/>
            <a:gdLst/>
            <a:ahLst/>
            <a:rect l="l" t="t" r="r" b="b"/>
            <a:pathLst>
              <a:path w="902" h="4102">
                <a:moveTo>
                  <a:pt x="0" y="0"/>
                </a:moveTo>
                <a:cubicBezTo>
                  <a:pt x="226" y="0"/>
                  <a:pt x="451" y="170"/>
                  <a:pt x="451" y="341"/>
                </a:cubicBezTo>
                <a:lnTo>
                  <a:pt x="451" y="1564"/>
                </a:lnTo>
                <a:cubicBezTo>
                  <a:pt x="451" y="1735"/>
                  <a:pt x="676" y="1905"/>
                  <a:pt x="901" y="1905"/>
                </a:cubicBezTo>
                <a:cubicBezTo>
                  <a:pt x="676" y="1905"/>
                  <a:pt x="451" y="2076"/>
                  <a:pt x="451" y="2247"/>
                </a:cubicBezTo>
                <a:lnTo>
                  <a:pt x="451" y="3759"/>
                </a:lnTo>
                <a:cubicBezTo>
                  <a:pt x="451" y="3930"/>
                  <a:pt x="226" y="4101"/>
                  <a:pt x="0" y="4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5976000" y="3240360"/>
            <a:ext cx="118548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deklaracija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 rot="5400000">
            <a:off x="6142320" y="1964160"/>
            <a:ext cx="321480" cy="1077480"/>
          </a:xfrm>
          <a:custGeom>
            <a:avLst/>
            <a:gdLst/>
            <a:ahLst/>
            <a:rect l="l" t="t" r="r" b="b"/>
            <a:pathLst>
              <a:path w="902" h="3002">
                <a:moveTo>
                  <a:pt x="901" y="0"/>
                </a:moveTo>
                <a:cubicBezTo>
                  <a:pt x="675" y="0"/>
                  <a:pt x="450" y="125"/>
                  <a:pt x="450" y="250"/>
                </a:cubicBezTo>
                <a:lnTo>
                  <a:pt x="450" y="1144"/>
                </a:lnTo>
                <a:cubicBezTo>
                  <a:pt x="450" y="1269"/>
                  <a:pt x="225" y="1394"/>
                  <a:pt x="0" y="1394"/>
                </a:cubicBezTo>
                <a:cubicBezTo>
                  <a:pt x="225" y="1394"/>
                  <a:pt x="450" y="1519"/>
                  <a:pt x="450" y="1644"/>
                </a:cubicBezTo>
                <a:lnTo>
                  <a:pt x="450" y="2750"/>
                </a:lnTo>
                <a:cubicBezTo>
                  <a:pt x="450" y="2875"/>
                  <a:pt x="675" y="3001"/>
                  <a:pt x="901" y="3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5797800" y="2052000"/>
            <a:ext cx="118548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parametras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 rot="5400000">
            <a:off x="7006320" y="2252160"/>
            <a:ext cx="321480" cy="501480"/>
          </a:xfrm>
          <a:custGeom>
            <a:avLst/>
            <a:gdLst/>
            <a:ahLst/>
            <a:rect l="l" t="t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2"/>
          <p:cNvSpPr/>
          <p:nvPr/>
        </p:nvSpPr>
        <p:spPr>
          <a:xfrm>
            <a:off x="6805800" y="2054160"/>
            <a:ext cx="118548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reikšmė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3800" cy="61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 rot="16200000">
            <a:off x="7297560" y="-461880"/>
            <a:ext cx="1230480" cy="24570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2280" cy="83520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221400" y="151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221040" y="151056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Foreground (priekinis planas)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 (pagrindas)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Suprasti spalvas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Kontrastai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Nepermatomumas (opacity)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ir RGBA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ir HSLA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pavadinimai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743760" y="44460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4200" cy="938520"/>
          </a:xfrm>
          <a:prstGeom prst="rect">
            <a:avLst/>
          </a:prstGeom>
          <a:ln>
            <a:noFill/>
          </a:ln>
        </p:spPr>
      </p:pic>
      <p:sp>
        <p:nvSpPr>
          <p:cNvPr id="109" name="CustomShape 5"/>
          <p:cNvSpPr/>
          <p:nvPr/>
        </p:nvSpPr>
        <p:spPr>
          <a:xfrm>
            <a:off x="320040" y="4549320"/>
            <a:ext cx="2197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http://hslpicker.com/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6120000" y="1510920"/>
            <a:ext cx="1886400" cy="17463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5"/>
          <a:stretch/>
        </p:blipFill>
        <p:spPr>
          <a:xfrm>
            <a:off x="2952000" y="4200840"/>
            <a:ext cx="3813480" cy="69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 rot="16200000">
            <a:off x="7297560" y="-461880"/>
            <a:ext cx="1230480" cy="24570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2280" cy="83520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21400" y="151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221040" y="151056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 šriftų (font-face)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(font-weight)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Pakreiptas (font-style)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Didžiosios/mažosios (text-transform)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Pabraukimas/perbraukimas (text-decoration)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eilučių (line-height)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raidžių ir žodžių (letter and word spacing)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Lygiavimas (text-align)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743760" y="44460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4200" cy="938520"/>
          </a:xfrm>
          <a:prstGeom prst="rect">
            <a:avLst/>
          </a:prstGeom>
          <a:ln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4248000" y="1528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Vertikalus lygiavimas (vertical-align)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Atitraukimas nuo krašto (text-indent)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Šešėlis (text-shadow)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Pirmoji raidė ar eilutė (first letter/line)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stilius (link)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Reakcija į vartotoją (link-hover)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Atributų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21400" y="151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Sans-serif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monospace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4448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4200" cy="9385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1654560" cy="1340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2471400" y="2808000"/>
            <a:ext cx="1702080" cy="13212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4"/>
          <a:stretch/>
        </p:blipFill>
        <p:spPr>
          <a:xfrm>
            <a:off x="4032000" y="3672000"/>
            <a:ext cx="1768680" cy="128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 rot="16200000">
            <a:off x="7297560" y="-461880"/>
            <a:ext cx="1230480" cy="24570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2280" cy="83520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221400" y="151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221040" y="151056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Dydžiai (width/height)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Plotis su apribojimu (min-width/max-width)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Aukštis su apribojimu (min-height/max-height)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Perteklinis turinys (overflow)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Linija ir atitraukimai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storis (border-width)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stilius (border-style)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spalva (border-color)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Deklaracijos sutrumpinimas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Vidinis atitraukimas (padding)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Išorinis atitraukimas (margin)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Turinio centravimas (centering-content)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Blokas arba linijoje (display)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Dėžučių slėpimas (visibility)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Šešėliai (box-shadow)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Nuapvalinti kampai (border-radius)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43760" y="44460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4200" cy="938520"/>
          </a:xfrm>
          <a:prstGeom prst="rect">
            <a:avLst/>
          </a:prstGeom>
          <a:ln>
            <a:noFill/>
          </a:ln>
        </p:spPr>
      </p:pic>
      <p:sp>
        <p:nvSpPr>
          <p:cNvPr id="131" name="CustomShape 5"/>
          <p:cNvSpPr/>
          <p:nvPr/>
        </p:nvSpPr>
        <p:spPr>
          <a:xfrm>
            <a:off x="3635280" y="160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8352720" y="4320360"/>
            <a:ext cx="645120" cy="6451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4"/>
          <a:stretch/>
        </p:blipFill>
        <p:spPr>
          <a:xfrm>
            <a:off x="2088000" y="2448000"/>
            <a:ext cx="285480" cy="2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21400" y="1510920"/>
            <a:ext cx="824220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4448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Linija ir atitraukimai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4200" cy="9385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893160" y="1584000"/>
            <a:ext cx="5224320" cy="306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2018-05-08T21:25:34Z</dcterms:modified>
  <cp:revision>95</cp:revision>
  <dc:subject/>
  <dc:title/>
</cp:coreProperties>
</file>