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media/image9.png" ContentType="image/png"/>
  <Override PartName="/ppt/media/image7.jpeg" ContentType="image/jpeg"/>
  <Override PartName="/ppt/media/image1.png" ContentType="image/png"/>
  <Override PartName="/ppt/media/image2.png" ContentType="image/png"/>
  <Override PartName="/ppt/media/image17.jpeg" ContentType="image/jpe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8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1.png" ContentType="image/png"/>
  <Override PartName="/ppt/media/image22.png" ContentType="image/png"/>
  <Override PartName="/ppt/media/image23.png" ContentType="image/png"/>
  <Override PartName="/ppt/media/image24.jpeg" ContentType="image/jpeg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8" name="" descr=""/>
          <p:cNvPicPr/>
          <p:nvPr/>
        </p:nvPicPr>
        <p:blipFill>
          <a:blip r:embed="rId2"/>
          <a:stretch/>
        </p:blipFill>
        <p:spPr>
          <a:xfrm>
            <a:off x="2430720" y="1152000"/>
            <a:ext cx="4281480" cy="3416040"/>
          </a:xfrm>
          <a:prstGeom prst="rect">
            <a:avLst/>
          </a:prstGeom>
          <a:ln>
            <a:noFill/>
          </a:ln>
        </p:spPr>
      </p:pic>
      <p:pic>
        <p:nvPicPr>
          <p:cNvPr id="39" name="" descr=""/>
          <p:cNvPicPr/>
          <p:nvPr/>
        </p:nvPicPr>
        <p:blipFill>
          <a:blip r:embed="rId3"/>
          <a:stretch/>
        </p:blipFill>
        <p:spPr>
          <a:xfrm>
            <a:off x="2430720" y="1152000"/>
            <a:ext cx="4281480" cy="34160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6" name="" descr=""/>
          <p:cNvPicPr/>
          <p:nvPr/>
        </p:nvPicPr>
        <p:blipFill>
          <a:blip r:embed="rId2"/>
          <a:stretch/>
        </p:blipFill>
        <p:spPr>
          <a:xfrm>
            <a:off x="2430720" y="1152000"/>
            <a:ext cx="4281480" cy="341604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/>
        </p:blipFill>
        <p:spPr>
          <a:xfrm>
            <a:off x="2430720" y="1152000"/>
            <a:ext cx="4281480" cy="34160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PlaceHolder 5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3" name="" descr=""/>
          <p:cNvPicPr/>
          <p:nvPr/>
        </p:nvPicPr>
        <p:blipFill>
          <a:blip r:embed="rId2"/>
          <a:stretch/>
        </p:blipFill>
        <p:spPr>
          <a:xfrm>
            <a:off x="2430720" y="1152000"/>
            <a:ext cx="4281480" cy="3416040"/>
          </a:xfrm>
          <a:prstGeom prst="rect">
            <a:avLst/>
          </a:prstGeom>
          <a:ln>
            <a:noFill/>
          </a:ln>
        </p:spPr>
      </p:pic>
      <p:pic>
        <p:nvPicPr>
          <p:cNvPr id="114" name="" descr=""/>
          <p:cNvPicPr/>
          <p:nvPr/>
        </p:nvPicPr>
        <p:blipFill>
          <a:blip r:embed="rId3"/>
          <a:stretch/>
        </p:blipFill>
        <p:spPr>
          <a:xfrm>
            <a:off x="2430720" y="1152000"/>
            <a:ext cx="4281480" cy="34160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360" y="132120"/>
            <a:ext cx="9141480" cy="1234080"/>
          </a:xfrm>
          <a:prstGeom prst="rect">
            <a:avLst/>
          </a:prstGeom>
          <a:solidFill>
            <a:srgbClr val="3952a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901800" y="4817160"/>
            <a:ext cx="2250360" cy="273600"/>
          </a:xfrm>
          <a:prstGeom prst="rect">
            <a:avLst/>
          </a:prstGeom>
        </p:spPr>
        <p:txBody>
          <a:bodyPr tIns="91440" bIns="91440" anchor="ctr"/>
          <a:p>
            <a:endParaRPr b="0" lang="lt-LT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197240" y="4817160"/>
            <a:ext cx="3782880" cy="273600"/>
          </a:xfrm>
          <a:prstGeom prst="rect">
            <a:avLst/>
          </a:prstGeom>
        </p:spPr>
        <p:txBody>
          <a:bodyPr tIns="91440" bIns="91440" anchor="ctr"/>
          <a:p>
            <a:endParaRPr b="0" lang="lt-LT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7994160" y="4817160"/>
            <a:ext cx="709200" cy="273600"/>
          </a:xfrm>
          <a:prstGeom prst="rect">
            <a:avLst/>
          </a:prstGeom>
        </p:spPr>
        <p:txBody>
          <a:bodyPr lIns="45720" anchor="ctr"/>
          <a:p>
            <a:pPr>
              <a:lnSpc>
                <a:spcPct val="100000"/>
              </a:lnSpc>
            </a:pPr>
            <a:fld id="{16354E11-593E-43E0-A214-3A5D1981BF3A}" type="slidenum">
              <a:rPr b="0" lang="lt-LT" sz="900" spc="-1" strike="noStrike">
                <a:solidFill>
                  <a:srgbClr val="3952a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&lt;number&gt;</a:t>
            </a:fld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lt-L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lt-L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lt-L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>
            <a:off x="360" y="132120"/>
            <a:ext cx="9141480" cy="1234080"/>
          </a:xfrm>
          <a:prstGeom prst="rect">
            <a:avLst/>
          </a:prstGeom>
          <a:solidFill>
            <a:srgbClr val="3952a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PlaceHolder 2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tIns="91440" bIns="9144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lt-L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lt-L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lt-L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>
              <a:lnSpc>
                <a:spcPct val="100000"/>
              </a:lnSpc>
            </a:pPr>
            <a:fld id="{39751A59-226B-42A9-90DF-CEEA1EB5F78B}" type="slidenum">
              <a:rPr b="0" lang="lt-LT" sz="900" spc="-1" strike="noStrike">
                <a:solidFill>
                  <a:srgbClr val="3952a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&lt;number&gt;</a:t>
            </a:fld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360" y="132120"/>
            <a:ext cx="9141120" cy="1233720"/>
          </a:xfrm>
          <a:prstGeom prst="rect">
            <a:avLst/>
          </a:prstGeom>
          <a:solidFill>
            <a:srgbClr val="000000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9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lt-LT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lt-L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lt-LT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lt-LT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lt-LT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lt-L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lt-L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lt-L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lt-L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lt-L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image" Target="../media/image24.jpeg"/><Relationship Id="rId3" Type="http://schemas.openxmlformats.org/officeDocument/2006/relationships/slideLayout" Target="../slideLayouts/slideLayout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hyperlink" Target="https://www.w3schools.com/" TargetMode="External"/><Relationship Id="rId2" Type="http://schemas.openxmlformats.org/officeDocument/2006/relationships/hyperlink" Target="http://stackoverflow.com/" TargetMode="External"/><Relationship Id="rId3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image" Target="../media/image17.jpeg"/><Relationship Id="rId4" Type="http://schemas.openxmlformats.org/officeDocument/2006/relationships/image" Target="../media/image18.png"/><Relationship Id="rId5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png"/><Relationship Id="rId3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Shape 95" descr=""/>
          <p:cNvPicPr/>
          <p:nvPr/>
        </p:nvPicPr>
        <p:blipFill>
          <a:blip r:embed="rId1"/>
          <a:stretch/>
        </p:blipFill>
        <p:spPr>
          <a:xfrm>
            <a:off x="1874880" y="192600"/>
            <a:ext cx="5393880" cy="1460160"/>
          </a:xfrm>
          <a:prstGeom prst="rect">
            <a:avLst/>
          </a:prstGeom>
          <a:ln>
            <a:noFill/>
          </a:ln>
        </p:spPr>
      </p:pic>
      <p:sp>
        <p:nvSpPr>
          <p:cNvPr id="116" name="CustomShape 1"/>
          <p:cNvSpPr/>
          <p:nvPr/>
        </p:nvSpPr>
        <p:spPr>
          <a:xfrm>
            <a:off x="1874880" y="1266840"/>
            <a:ext cx="2696760" cy="385560"/>
          </a:xfrm>
          <a:prstGeom prst="rtTriangle">
            <a:avLst/>
          </a:prstGeom>
          <a:solidFill>
            <a:srgbClr val="3952a6"/>
          </a:solidFill>
          <a:ln w="12600">
            <a:solidFill>
              <a:srgbClr val="3952a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7" name="CustomShape 2"/>
          <p:cNvSpPr/>
          <p:nvPr/>
        </p:nvSpPr>
        <p:spPr>
          <a:xfrm flipH="1">
            <a:off x="4564080" y="1266840"/>
            <a:ext cx="2696760" cy="385560"/>
          </a:xfrm>
          <a:prstGeom prst="rtTriangle">
            <a:avLst/>
          </a:prstGeom>
          <a:solidFill>
            <a:srgbClr val="3952a6"/>
          </a:solidFill>
          <a:ln w="12600">
            <a:solidFill>
              <a:srgbClr val="3952a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8" name="CustomShape 3"/>
          <p:cNvSpPr/>
          <p:nvPr/>
        </p:nvSpPr>
        <p:spPr>
          <a:xfrm>
            <a:off x="1901880" y="1680480"/>
            <a:ext cx="5286240" cy="63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ctr">
              <a:lnSpc>
                <a:spcPct val="100000"/>
              </a:lnSpc>
            </a:pPr>
            <a:r>
              <a:rPr b="0" lang="lt-LT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Įvadas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9" name="" descr=""/>
          <p:cNvPicPr/>
          <p:nvPr/>
        </p:nvPicPr>
        <p:blipFill>
          <a:blip r:embed="rId2"/>
          <a:stretch/>
        </p:blipFill>
        <p:spPr>
          <a:xfrm>
            <a:off x="1944000" y="2087280"/>
            <a:ext cx="5216040" cy="3056400"/>
          </a:xfrm>
          <a:prstGeom prst="rect">
            <a:avLst/>
          </a:prstGeom>
          <a:ln>
            <a:noFill/>
          </a:ln>
        </p:spPr>
      </p:pic>
      <p:pic>
        <p:nvPicPr>
          <p:cNvPr id="120" name="" descr=""/>
          <p:cNvPicPr/>
          <p:nvPr/>
        </p:nvPicPr>
        <p:blipFill>
          <a:blip r:embed="rId3"/>
          <a:stretch/>
        </p:blipFill>
        <p:spPr>
          <a:xfrm>
            <a:off x="7344000" y="4392000"/>
            <a:ext cx="1166400" cy="595080"/>
          </a:xfrm>
          <a:prstGeom prst="rect">
            <a:avLst/>
          </a:prstGeom>
          <a:ln>
            <a:noFill/>
          </a:ln>
        </p:spPr>
      </p:pic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ustomShape 1"/>
          <p:cNvSpPr/>
          <p:nvPr/>
        </p:nvSpPr>
        <p:spPr>
          <a:xfrm rot="16200000">
            <a:off x="7297560" y="-466920"/>
            <a:ext cx="1233000" cy="2459520"/>
          </a:xfrm>
          <a:prstGeom prst="rtTriangle">
            <a:avLst/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156" name="Shape 107" descr=""/>
          <p:cNvPicPr/>
          <p:nvPr/>
        </p:nvPicPr>
        <p:blipFill>
          <a:blip r:embed="rId1"/>
          <a:stretch/>
        </p:blipFill>
        <p:spPr>
          <a:xfrm>
            <a:off x="8088840" y="444960"/>
            <a:ext cx="1054800" cy="837720"/>
          </a:xfrm>
          <a:prstGeom prst="rect">
            <a:avLst/>
          </a:prstGeom>
          <a:ln>
            <a:noFill/>
          </a:ln>
        </p:spPr>
      </p:pic>
      <p:sp>
        <p:nvSpPr>
          <p:cNvPr id="157" name="CustomShape 2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8" name="TextShape 3"/>
          <p:cNvSpPr txBox="1"/>
          <p:nvPr/>
        </p:nvSpPr>
        <p:spPr>
          <a:xfrm>
            <a:off x="74412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Klausimai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9" name="" descr=""/>
          <p:cNvPicPr/>
          <p:nvPr/>
        </p:nvPicPr>
        <p:blipFill>
          <a:blip r:embed="rId2"/>
          <a:stretch/>
        </p:blipFill>
        <p:spPr>
          <a:xfrm>
            <a:off x="1872000" y="1424520"/>
            <a:ext cx="3672000" cy="3672000"/>
          </a:xfrm>
          <a:prstGeom prst="rect">
            <a:avLst/>
          </a:prstGeom>
          <a:ln>
            <a:noFill/>
          </a:ln>
        </p:spPr>
      </p:pic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Shape 1"/>
          <p:cNvSpPr txBox="1"/>
          <p:nvPr/>
        </p:nvSpPr>
        <p:spPr>
          <a:xfrm>
            <a:off x="74412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Svetainės talpinimas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CustomShape 2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457200" indent="-2282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Svetainės talpinimo paslauga – perkama arba naudojama nemokamai su apribojimais.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864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serveriai.lt, hostex.lt, …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82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Svetainės talpinimas lokaliai pasiekiama per naršyklę suvedus localhost pagal nutylėjimą: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864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WAMP/XAMP jei PHP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864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IIS – .NET programavimo kalba, duomenų bazė atskirai.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864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Puikiai tinka kūrimo metu naudoti kaip testinę aplinką.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82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74448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Mokymasis ir pagalba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CustomShape 2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457200" indent="-2282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Bandymų ir klaidų metodas – kartais trunka ilgiau… bet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82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Interneto portalai: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864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W3School (</a:t>
            </a: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hlinkClick r:id="rId1"/>
              </a:rPr>
              <a:t>https://www.w3schools.com/</a:t>
            </a: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) milžiniška bazė ir galimybė testuoti kodą online;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864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StackOverflow(</a:t>
            </a: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hlinkClick r:id="rId2"/>
              </a:rPr>
              <a:t>http://stackoverflow.com</a:t>
            </a: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) - iškilusių problemų sprendimai, pasiūlymai, panašios situacijos kaip pas tave.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82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Pažintys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82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Google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82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Knygos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864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Jon Duckett „HTML&amp;CSS“ design and build websites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864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Glenn Johnson „Programming in HTML5 with JavaScript and CSS3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864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O’REILLY „Learning PHP, MySQL, JavaScript, CSS &amp; HTML: step-by-step guide to creating dynamic website“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864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Daugybė kitų...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1080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82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74484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Redaktoriai (editors)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CustomShape 2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457200" indent="-2282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Patogu kai rodo klaidas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82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Lengviau skaityti kodą dėl išskyrimo spalvomis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82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Užbaigia pradėtą elementą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82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Notepad++, Sublime Text 3 (ar senesnės), Atom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82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Naudosime Atom.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1080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82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" descr=""/>
          <p:cNvPicPr/>
          <p:nvPr/>
        </p:nvPicPr>
        <p:blipFill>
          <a:blip r:embed="rId1"/>
          <a:stretch/>
        </p:blipFill>
        <p:spPr>
          <a:xfrm>
            <a:off x="125280" y="282960"/>
            <a:ext cx="666720" cy="941040"/>
          </a:xfrm>
          <a:prstGeom prst="rect">
            <a:avLst/>
          </a:prstGeom>
          <a:ln>
            <a:noFill/>
          </a:ln>
        </p:spPr>
      </p:pic>
      <p:sp>
        <p:nvSpPr>
          <p:cNvPr id="128" name="CustomShape 1"/>
          <p:cNvSpPr/>
          <p:nvPr/>
        </p:nvSpPr>
        <p:spPr>
          <a:xfrm rot="16200000">
            <a:off x="7297560" y="-466920"/>
            <a:ext cx="1233000" cy="2459520"/>
          </a:xfrm>
          <a:prstGeom prst="rtTriangle">
            <a:avLst/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129" name="Shape 125" descr=""/>
          <p:cNvPicPr/>
          <p:nvPr/>
        </p:nvPicPr>
        <p:blipFill>
          <a:blip r:embed="rId2"/>
          <a:stretch/>
        </p:blipFill>
        <p:spPr>
          <a:xfrm>
            <a:off x="8088840" y="444960"/>
            <a:ext cx="1054800" cy="837720"/>
          </a:xfrm>
          <a:prstGeom prst="rect">
            <a:avLst/>
          </a:prstGeom>
          <a:ln>
            <a:noFill/>
          </a:ln>
        </p:spPr>
      </p:pic>
      <p:sp>
        <p:nvSpPr>
          <p:cNvPr id="130" name="CustomShape 2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1" name="CustomShape 3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Kas yra HTML? 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Sintaksė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Pagrindiniai elementai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Sąrašai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Lentelės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Semantiniai elementai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Formos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Kiti elementai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TextShape 4"/>
          <p:cNvSpPr txBox="1"/>
          <p:nvPr/>
        </p:nvSpPr>
        <p:spPr>
          <a:xfrm>
            <a:off x="74412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3" name="" descr=""/>
          <p:cNvPicPr/>
          <p:nvPr/>
        </p:nvPicPr>
        <p:blipFill>
          <a:blip r:embed="rId3"/>
          <a:stretch/>
        </p:blipFill>
        <p:spPr>
          <a:xfrm>
            <a:off x="3600000" y="1569600"/>
            <a:ext cx="3816000" cy="3326400"/>
          </a:xfrm>
          <a:prstGeom prst="rect">
            <a:avLst/>
          </a:prstGeom>
          <a:ln>
            <a:noFill/>
          </a:ln>
        </p:spPr>
      </p:pic>
      <p:sp>
        <p:nvSpPr>
          <p:cNvPr id="134" name="TextShape 5"/>
          <p:cNvSpPr txBox="1"/>
          <p:nvPr/>
        </p:nvSpPr>
        <p:spPr>
          <a:xfrm>
            <a:off x="74520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HTML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 fill="freeze">
                      <p:stCondLst>
                        <p:cond delay="indefinite"/>
                      </p:stCondLst>
                      <p:childTnLst>
                        <p:par>
                          <p:cTn id="4" fill="freeze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0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" dur="1000"/>
                                        <p:tgtEl>
                                          <p:spTgt spid="130">
                                            <p:txEl>
                                              <p:pRg st="0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" descr=""/>
          <p:cNvPicPr/>
          <p:nvPr/>
        </p:nvPicPr>
        <p:blipFill>
          <a:blip r:embed="rId1"/>
          <a:stretch/>
        </p:blipFill>
        <p:spPr>
          <a:xfrm>
            <a:off x="125280" y="282960"/>
            <a:ext cx="666720" cy="941040"/>
          </a:xfrm>
          <a:prstGeom prst="rect">
            <a:avLst/>
          </a:prstGeom>
          <a:ln>
            <a:noFill/>
          </a:ln>
        </p:spPr>
      </p:pic>
      <p:sp>
        <p:nvSpPr>
          <p:cNvPr id="136" name="CustomShape 1"/>
          <p:cNvSpPr/>
          <p:nvPr/>
        </p:nvSpPr>
        <p:spPr>
          <a:xfrm rot="16200000">
            <a:off x="7297560" y="-466920"/>
            <a:ext cx="1233000" cy="2459520"/>
          </a:xfrm>
          <a:prstGeom prst="rtTriangle">
            <a:avLst/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137" name="Shape 107" descr=""/>
          <p:cNvPicPr/>
          <p:nvPr/>
        </p:nvPicPr>
        <p:blipFill>
          <a:blip r:embed="rId2"/>
          <a:stretch/>
        </p:blipFill>
        <p:spPr>
          <a:xfrm>
            <a:off x="8088840" y="444960"/>
            <a:ext cx="1054800" cy="837720"/>
          </a:xfrm>
          <a:prstGeom prst="rect">
            <a:avLst/>
          </a:prstGeom>
          <a:ln>
            <a:noFill/>
          </a:ln>
        </p:spPr>
      </p:pic>
      <p:sp>
        <p:nvSpPr>
          <p:cNvPr id="138" name="CustomShape 2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Kas yra CSS?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CSS sintaksė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Bazinės sąvybės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Elementų išdėstymas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Pseudo klasės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Frameworks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CSS Pre-Processors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TextShape 3"/>
          <p:cNvSpPr txBox="1"/>
          <p:nvPr/>
        </p:nvSpPr>
        <p:spPr>
          <a:xfrm>
            <a:off x="7455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CSS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" descr=""/>
          <p:cNvPicPr/>
          <p:nvPr/>
        </p:nvPicPr>
        <p:blipFill>
          <a:blip r:embed="rId1"/>
          <a:stretch/>
        </p:blipFill>
        <p:spPr>
          <a:xfrm>
            <a:off x="125280" y="282960"/>
            <a:ext cx="666720" cy="941040"/>
          </a:xfrm>
          <a:prstGeom prst="rect">
            <a:avLst/>
          </a:prstGeom>
          <a:ln>
            <a:noFill/>
          </a:ln>
        </p:spPr>
      </p:pic>
      <p:sp>
        <p:nvSpPr>
          <p:cNvPr id="141" name="CustomShape 1"/>
          <p:cNvSpPr/>
          <p:nvPr/>
        </p:nvSpPr>
        <p:spPr>
          <a:xfrm rot="16200000">
            <a:off x="7297560" y="-466920"/>
            <a:ext cx="1233000" cy="2459520"/>
          </a:xfrm>
          <a:prstGeom prst="rtTriangle">
            <a:avLst/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142" name="Shape 107" descr=""/>
          <p:cNvPicPr/>
          <p:nvPr/>
        </p:nvPicPr>
        <p:blipFill>
          <a:blip r:embed="rId2"/>
          <a:stretch/>
        </p:blipFill>
        <p:spPr>
          <a:xfrm>
            <a:off x="8088840" y="444960"/>
            <a:ext cx="1054800" cy="837720"/>
          </a:xfrm>
          <a:prstGeom prst="rect">
            <a:avLst/>
          </a:prstGeom>
          <a:ln>
            <a:noFill/>
          </a:ln>
        </p:spPr>
      </p:pic>
      <p:sp>
        <p:nvSpPr>
          <p:cNvPr id="143" name="CustomShape 2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44" name="" descr=""/>
          <p:cNvPicPr/>
          <p:nvPr/>
        </p:nvPicPr>
        <p:blipFill>
          <a:blip r:embed="rId3"/>
          <a:stretch/>
        </p:blipFill>
        <p:spPr>
          <a:xfrm>
            <a:off x="2050200" y="1402200"/>
            <a:ext cx="3637800" cy="3637800"/>
          </a:xfrm>
          <a:prstGeom prst="rect">
            <a:avLst/>
          </a:prstGeom>
          <a:ln>
            <a:noFill/>
          </a:ln>
        </p:spPr>
      </p:pic>
      <p:pic>
        <p:nvPicPr>
          <p:cNvPr id="145" name="" descr=""/>
          <p:cNvPicPr/>
          <p:nvPr/>
        </p:nvPicPr>
        <p:blipFill>
          <a:blip r:embed="rId4"/>
          <a:stretch/>
        </p:blipFill>
        <p:spPr>
          <a:xfrm>
            <a:off x="953280" y="282960"/>
            <a:ext cx="666720" cy="941040"/>
          </a:xfrm>
          <a:prstGeom prst="rect">
            <a:avLst/>
          </a:prstGeom>
          <a:ln>
            <a:noFill/>
          </a:ln>
        </p:spPr>
      </p:pic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" descr=""/>
          <p:cNvPicPr/>
          <p:nvPr/>
        </p:nvPicPr>
        <p:blipFill>
          <a:blip r:embed="rId1"/>
          <a:stretch/>
        </p:blipFill>
        <p:spPr>
          <a:xfrm>
            <a:off x="125280" y="282960"/>
            <a:ext cx="666720" cy="941040"/>
          </a:xfrm>
          <a:prstGeom prst="rect">
            <a:avLst/>
          </a:prstGeom>
          <a:ln>
            <a:noFill/>
          </a:ln>
        </p:spPr>
      </p:pic>
      <p:sp>
        <p:nvSpPr>
          <p:cNvPr id="147" name="CustomShape 1"/>
          <p:cNvSpPr/>
          <p:nvPr/>
        </p:nvSpPr>
        <p:spPr>
          <a:xfrm rot="16200000">
            <a:off x="7297560" y="-466920"/>
            <a:ext cx="1233000" cy="2459520"/>
          </a:xfrm>
          <a:prstGeom prst="rtTriangle">
            <a:avLst/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148" name="Shape 107" descr=""/>
          <p:cNvPicPr/>
          <p:nvPr/>
        </p:nvPicPr>
        <p:blipFill>
          <a:blip r:embed="rId2"/>
          <a:stretch/>
        </p:blipFill>
        <p:spPr>
          <a:xfrm>
            <a:off x="8088840" y="444960"/>
            <a:ext cx="1054800" cy="837720"/>
          </a:xfrm>
          <a:prstGeom prst="rect">
            <a:avLst/>
          </a:prstGeom>
          <a:ln>
            <a:noFill/>
          </a:ln>
        </p:spPr>
      </p:pic>
      <p:sp>
        <p:nvSpPr>
          <p:cNvPr id="149" name="CustomShape 2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Kas yra JavaScript ir kokia paskirtis (JQuery)?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Sintaksė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Kur ir kaip rašoma (HTML dokumente, atskirame *.js faile)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Programavimo pagrindai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Sąlygos sakiniai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Ciklai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Dinaminis elementų valdymas ir savybių keitimas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0" name="TextShape 3"/>
          <p:cNvSpPr txBox="1"/>
          <p:nvPr/>
        </p:nvSpPr>
        <p:spPr>
          <a:xfrm>
            <a:off x="7455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JAVASCRIPT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 rot="16200000">
            <a:off x="7297560" y="-466920"/>
            <a:ext cx="1233000" cy="2459520"/>
          </a:xfrm>
          <a:prstGeom prst="rtTriangle">
            <a:avLst/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152" name="Shape 107" descr=""/>
          <p:cNvPicPr/>
          <p:nvPr/>
        </p:nvPicPr>
        <p:blipFill>
          <a:blip r:embed="rId1"/>
          <a:stretch/>
        </p:blipFill>
        <p:spPr>
          <a:xfrm>
            <a:off x="8088840" y="444960"/>
            <a:ext cx="1054800" cy="837720"/>
          </a:xfrm>
          <a:prstGeom prst="rect">
            <a:avLst/>
          </a:prstGeom>
          <a:ln>
            <a:noFill/>
          </a:ln>
        </p:spPr>
      </p:pic>
      <p:sp>
        <p:nvSpPr>
          <p:cNvPr id="153" name="CustomShape 2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Kas yra PHP?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Sintaksė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Kintamieji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Operatoriai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Sąlygos sakiniai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Ciklai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Kur ir kaip rašoma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Formos reikšmių apdorojimas 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Sesijos, Cookies, Autentifikacija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Objektiškai orientuotas programavimas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Duomenų įkėlimas ir nuskaitymas iš duomenų bazės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4" name="" descr=""/>
          <p:cNvPicPr/>
          <p:nvPr/>
        </p:nvPicPr>
        <p:blipFill>
          <a:blip r:embed="rId2"/>
          <a:stretch/>
        </p:blipFill>
        <p:spPr>
          <a:xfrm>
            <a:off x="25920" y="432000"/>
            <a:ext cx="1198080" cy="611280"/>
          </a:xfrm>
          <a:prstGeom prst="rect">
            <a:avLst/>
          </a:prstGeom>
          <a:ln>
            <a:noFill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131</TotalTime>
  <Application>LibreOffice/5.2.2.2$Windows_x86 LibreOffice_project/8f96e87c890bf8fa77463cd4b640a2312823f3ad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lt-LT</dc:language>
  <cp:lastModifiedBy/>
  <dcterms:modified xsi:type="dcterms:W3CDTF">2017-07-30T19:47:31Z</dcterms:modified>
  <cp:revision>24</cp:revision>
  <dc:subject/>
  <dc:title/>
</cp:coreProperties>
</file>