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F0D9C92D-B12E-49CB-A5AA-7A632F35789C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6D98FC6-E8F3-410D-A1D9-08B9DBECCF50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5544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890800" y="2664000"/>
            <a:ext cx="3085200" cy="157392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Super globalūs kintamieji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$_SERVER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$_GET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$_POST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$_FILES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$_COOKIE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$_SESSION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$_REQUEST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Sąlygos sakiniai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if(kintamasis == reiksme)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elseif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Switch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Ciklai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do...while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Break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Continue;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584000" y="1728000"/>
            <a:ext cx="4762080" cy="26762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1728000" y="606600"/>
            <a:ext cx="4705920" cy="44334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728000" y="606600"/>
            <a:ext cx="4705920" cy="44334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Sveikas pasauli ir kintamieji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skripto rašymas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failo kūrimas ir „Sveikas pasauli!“, pavyzdys.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kartu su 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skripto įterpimas (require, include, require_once)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Komentarai // /**/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Kabliataškiai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 simbolis prieš kiekvieną kintamąjį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(string, numeric, Arrays, two dimensional arrays), taisyklės.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automatiškai verčiami į reikiamą tipą, nereikia nustatyti.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Operatoriai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Aritmetiniai operatoriai (+, -, *, /, %, ++, -- 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Priskyrimo operatoriai (=, +=, -=, *=, /=, .=, %=)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Palyginimo operatoriai (==, !=, &gt;, &lt;, &gt;=, &lt;=)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Loginiai operatoriai (&amp;&amp;, and, ||, or, !, xor (kai bent vienas, o ne abu))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Reikšmės priskyrimas kintamajam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 = value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 = variable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 += value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Variable -= value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Eilučių jungimas ir eilučių tipai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echo "Sveiki, " . $name . "!";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eilute .= "Sveiki, " . $name . "!";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““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ir ‘’ (kintamojo įterpimas į eilutę)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Escaping characters \’,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Kelių eilučių teksta ir &lt;&lt;&lt;_ZENKLAS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Konstantos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define("ROOT_LOCATION", "/usr/local/www/");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__FILE__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__DIR__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__LINE__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__FUNCTION__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__CLASS__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__METHOD__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__NAMESPACE__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Spausdinimas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Echo – php konstruktas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Print – funkcijos tipo konstruktas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Printf - %s %d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Kintamųjų galiojimas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Apibrėžti funkcijoje, galioja tik funkcijoje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Apibrėžti faile galioja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 būti globalūs kintamieji global $is_logged_in;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Statiniai kintamieji (kai išlieka priskyrimas);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2017-08-14T21:29:43Z</dcterms:modified>
  <cp:revision>159</cp:revision>
  <dc:subject/>
  <dc:title/>
</cp:coreProperties>
</file>