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E7107BFE-6D47-400D-8331-BFC8FD668E27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09E3BCE-0CB2-4DA8-A4E7-3B8585D83D60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hyperlink" Target="https://jquery.com/" TargetMode="External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600000" y="1968840"/>
            <a:ext cx="197532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5472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Jei pvz. kintamasis, kurio vardas x yra 0, NaN, empty string, null arba undefined suprantama, kad kintamasis reikšmės neturi.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 kintamasis neturi reikšmės galime priskirti pirmą kintamąjį kuris turi reikšmę arba reikšmę pagal nutylėjimą (default). Pavyzdys: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customer = prompt('Jūsų vardas');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companyName = prompt('Jūsų įmonė');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alert('Sveiki ' + (customer || companyName || 'kliente'));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Kintamieji be reikšmės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Kintamųjų lyginimas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x = 10;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while(x &gt; 0)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x--;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alert("The value of x is " + x);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retries 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retries++;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showLoginScreen();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 while(!authenticated() &amp;&amp; retries &lt; 3);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if(retries==3){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alert('Too many tries');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(var counter = 0; counter &lt; 10; counter++){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alert('The counter is now set to ' + counter);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break;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Išėjimas iš ciklo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Tvarkymasis su kaidomis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74" name="TextShape 3"/>
          <p:cNvSpPr txBox="1"/>
          <p:nvPr/>
        </p:nvSpPr>
        <p:spPr>
          <a:xfrm>
            <a:off x="147600" y="1728000"/>
            <a:ext cx="72684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undefinedFunction()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alert('Made it, so undefinedFunction exists')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catch(ex){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alert('The following error occurred: ' + ex.message)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finally{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alert('Finally block executed')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78" name="TextShape 3"/>
          <p:cNvSpPr txBox="1"/>
          <p:nvPr/>
        </p:nvSpPr>
        <p:spPr>
          <a:xfrm>
            <a:off x="318600" y="1872000"/>
            <a:ext cx="3696480" cy="14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pizzaParts[0] = 'sūris';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pizzaParts[1] = 'svogūnas';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pizzaParts[2] = 'kumpis';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318600" y="3240000"/>
            <a:ext cx="3857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Array('sūris', 'svogūnas', 'kumpis');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5"/>
          <p:cNvSpPr txBox="1"/>
          <p:nvPr/>
        </p:nvSpPr>
        <p:spPr>
          <a:xfrm>
            <a:off x="360000" y="417600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['sūris', 'svogūnas', 'kumpis'];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Line 6"/>
          <p:cNvSpPr/>
          <p:nvPr/>
        </p:nvSpPr>
        <p:spPr>
          <a:xfrm>
            <a:off x="4248000" y="1510920"/>
            <a:ext cx="0" cy="3457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Shape 7"/>
          <p:cNvSpPr txBox="1"/>
          <p:nvPr/>
        </p:nvSpPr>
        <p:spPr>
          <a:xfrm>
            <a:off x="4464000" y="1800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treciojiSudetine = picosSudetis[2];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8"/>
          <p:cNvSpPr txBox="1"/>
          <p:nvPr/>
        </p:nvSpPr>
        <p:spPr>
          <a:xfrm>
            <a:off x="4406400" y="2781720"/>
            <a:ext cx="3225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picosSudetis[2] = 'žuvis';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9"/>
          <p:cNvSpPr txBox="1"/>
          <p:nvPr/>
        </p:nvSpPr>
        <p:spPr>
          <a:xfrm>
            <a:off x="4460760" y="1440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Skaitymas: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10"/>
          <p:cNvSpPr txBox="1"/>
          <p:nvPr/>
        </p:nvSpPr>
        <p:spPr>
          <a:xfrm>
            <a:off x="4464000" y="2304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Keitimas: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11"/>
          <p:cNvSpPr txBox="1"/>
          <p:nvPr/>
        </p:nvSpPr>
        <p:spPr>
          <a:xfrm>
            <a:off x="221400" y="148572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Deklaravimas ir priskyrimas: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Masyvo metodai https://www.w3schools.com/js/js_arrays.asp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concat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sujungia du ar daugiau masyvų ir gražina naują masyvą;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suranda masyve elementą ir grąžina jo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sukuria eilutę ir masyvo elementų, elementai eilutėje atskirti kableliai pagal nutylėjimą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lastIndexOf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masyvas gali turėti kelis vienodus elementus, šis metodas suranda paskutinį ir grąžina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paskutinį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push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naują elementą ir grąžina naują masyvo ilgį;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reverse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sukeičia masyvo elementus vietomus (reversuoja). Priekis tampa galu.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pirmą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naują masyvą iš egzistuojančio. Turi 2 parametrus, pirmas – naujo masyvo pradžia, antras – naujo masyvo pabaiga. Pabaigą žymintis indeksas neįtraukiamas;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išrikiuoja pagal abėcėlę;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ir pašalina masyvo elementus. Grąžina pašalintus. Pirmas parametras nurodo nuo kurio elemento, antras kiek elementų, trečias – kokį elementą įterpti;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toString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sujungia į eilutę, pagal nutylėjimą atskirtus kableliais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unshift – prideda naują elementą į pradžią ir grąžiną naują masyvo ilgį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valueOf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sujungia į eilutę, pagal nutylėjimą atskirtus kableliais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Priėjimas prie DOM elementų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getElementById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grąžiną nuorodą į elementą pagal nurydtą id;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getElementsByTagName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masyvą elementų kurių elemento pavadinimas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getElementsByClass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elementų masyvų kurių klasė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pirmą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querySelectorAll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visus elementus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600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JS?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tipai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rašymas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galiojimas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Standartinės funkcijos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Objektų konvertavimas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be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lyginimas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Ciklai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Tvarkymasis su klaidomis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Masyvai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Priėjimas prie DOM elementų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Įvykiai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Įvykiai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Window event reference - lango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 event reference - formos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Keyboard event reference - klaviatūros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Mouse event reference - pelės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 event reference - media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4"/>
          <p:cNvSpPr txBox="1"/>
          <p:nvPr/>
        </p:nvSpPr>
        <p:spPr>
          <a:xfrm>
            <a:off x="360000" y="4549320"/>
            <a:ext cx="5852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Objektai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 car1 =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year: 2000,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make: 'Ford',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model: 'Fusion',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getInfo: function ()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'Vehicle: ' + this.year + ' ' + this.make + ' ' + this.model;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360000" y="4549320"/>
            <a:ext cx="5852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Įvykiai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Window event reference - lango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 event reference - formos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Keyboard event reference - klaviatūros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Mouse event reference - pelės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 event reference - media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360000" y="4549320"/>
            <a:ext cx="5852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JQUERY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https://jquery.com/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$(‘#vardas’).veiksmas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lygiai toks pat kaip css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palyginimui 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document.getElementById(‘vardas’).addEventListener(‘click’,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$(‘vardas’).on(‘click’,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Reikšmių priskyrimas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Dinaminis elemento kūrimas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1584000" y="1728000"/>
            <a:ext cx="4762080" cy="26762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221400" y="1366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232000" y="1431720"/>
            <a:ext cx="4108320" cy="37119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Kliento pusės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Suteikia puslapiui interaktyvumo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atskirame faile su plėtiniu .js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 src="scripts/manokodas.js"&gt;&lt;/script&gt;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html dokumente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type="text/javascript"&gt;&lt;!-- kodas --&gt;&lt;/script&gt;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elemente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 type="button" onclick="alert('ups');"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Rašome &lt;head&gt; arba pabaigoje prieš &lt;body&gt; elementą.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Sveikas pasauli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Kas yra JS?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Tipai suskirstyti 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Primityvi reikšmė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undefined (neapibrėžta)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Boolean: true/false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Number: 1,2,3, 1.5 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String: ‘tekstas’ arba “tekstas“ arba ‘’tekste yra kitas ‘tekstas’“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Funkcija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funtion Add(x,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x+y;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tipai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35" name="TextShape 3"/>
          <p:cNvSpPr txBox="1"/>
          <p:nvPr/>
        </p:nvSpPr>
        <p:spPr>
          <a:xfrm>
            <a:off x="2760840" y="3744000"/>
            <a:ext cx="346176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addFunction = function(x,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x + 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2809080" y="4549320"/>
            <a:ext cx="21589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addFunction(5,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648000" y="4549320"/>
            <a:ext cx="21589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rašymas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Pradedami žodeliu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pavadinimai susideda iš raidžių ir skaičių, negali prasidėti skaičiumi, pavadinime negali būti matematinių ar loginių operacijų. Teisingi pvz. x1, y2, gift4you. Taip pat gali prasidėti kintamasis simboliais _ ir $ 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vardai negali būti JS kalboje naudojami pavadinimai pvz. class, function, char...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yra case sensitive. Pvz. kintamieji x1 ir X1 yra traktuojami kaip skirtingi.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Kintamojo vardas turi būti paaiškinantis jo reikšmę, kad ir koks ilgas būtų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lastAccessedDate;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currentVehicle;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vehicleMakeWasChanged;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galiojimas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su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be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prompt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confirm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IsNaN (       if(isNaN(amzius)    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      if(Number(skaicius) == 5) Number(skaicius)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   String(raide)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Keletas standartinės funkcijos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else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else 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Switch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Sąlygos sakiniai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2017-08-07T21:38:52Z</dcterms:modified>
  <cp:revision>137</cp:revision>
  <dc:subject/>
  <dc:title/>
</cp:coreProperties>
</file>