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50FF6E26-EEE3-421B-92A8-083F8C309AE4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DBA8AB3-8A30-412F-99B8-A2595D399BB4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/css_positioning.asp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materializecss.com/" TargetMode="External"/><Relationship Id="rId3" Type="http://schemas.openxmlformats.org/officeDocument/2006/relationships/hyperlink" Target="http://getbootstrap.com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40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(by default, negalima keisti padėties)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 (neišimamas iš konteksto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(fiksuojamas ir išimamas iš konteksto)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 (išimamas iš konteksto,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7344000" y="439200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8280360" y="302436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Pagrindiniai principai išdėstant elementus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elementas traktuojamas kaip dėžutė. Elementai gali būti išdėstomi ir kitų elementų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Pozicionavimas galimas: static, relative, absolute, fixed, float;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Galimas persidengimas, tam naudojame z-index;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Puslapiams kurti naudojamas grid principas dažniausiais (12 column grid)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https://www.w3schools.com/css/css_rwd_grid.asp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Responsive layout naudojimas bootstrap, materialize ar kita: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http://materializecss.com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http://getbootstrap.com/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Išdėstymas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440" cy="334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64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Materialize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http://materializecss.com/getting-started.html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http://materializecss.com/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410400" y="1597320"/>
            <a:ext cx="3405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2017-10-09T22:18:13Z</dcterms:modified>
  <cp:revision>110</cp:revision>
  <dc:subject/>
  <dc:title/>
</cp:coreProperties>
</file>