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1FD74D35-E789-4097-9C7B-BFC55E48265E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8373F49-7CDE-417D-ACBC-D8EE1ED598D9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3schools.com/" TargetMode="External"/><Relationship Id="rId2" Type="http://schemas.openxmlformats.org/officeDocument/2006/relationships/hyperlink" Target="http://stackoverflow.com/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 flipH="1">
            <a:off x="456336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lt-LT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944000" y="2087280"/>
            <a:ext cx="5216040" cy="305640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1872000" y="1424520"/>
            <a:ext cx="3672000" cy="3672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Svetainės talpinimas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Talpinama serveriuose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Savininkas teikia svetainės talpinimo paslauga – perkama arba naudojama nemokamai su apribojimais.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serveriai.lt, hostex.lt, …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Svetainės talpinimas lokaliai pasiekiama per naršyklę suvedus localhost pagal nutylėjimą: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WAMP/XAMP jei PHP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IIS – .NET programavimo kalba, duomenų bazė atskirai.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Puikiai tinka kūrimo metu naudoti kaip testinę aplinką.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Mokymasis ir pagalba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Bandymų ir klaidų metodas – kartais trunka ilgiau… bet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Interneto portalai: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W3School (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https://www.w3schools.com/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milžiniška bazė ir galimybė testuoti kodą online;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StackOverflow(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http://stackoverflow.com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- iškilusių problemų sprendimai, pasiūlymai, panašios situacijos kaip pas tave.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Pažintys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Knygos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Jon Duckett „HTML&amp;CSS“ design and build websites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Glenn Johnson „Programming in HTML5 with JavaScript and CSS3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O’REILLY „Learning PHP, MySQL, JavaScript, CSS &amp; HTML: step-by-step guide to creating dynamic website“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Daugybė kitų...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4484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Redaktoriai (editors)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Patogu kai rodo klaidas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Lengviau skaityti kodą dėl išskyrimo spalvomis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Užbaigia pradėtą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Notepad++, Sublime Text 3 (ar senesnės), Atom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Naudosime Atom/Sublime Text 3.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Shape 125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HTML?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Pagrindiniai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Semantiniai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Kiti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3600000" y="1569600"/>
            <a:ext cx="3816000" cy="3326400"/>
          </a:xfrm>
          <a:prstGeom prst="rect">
            <a:avLst/>
          </a:prstGeom>
          <a:ln>
            <a:noFill/>
          </a:ln>
        </p:spPr>
      </p:pic>
      <p:sp>
        <p:nvSpPr>
          <p:cNvPr id="133" name="TextShape 5"/>
          <p:cNvSpPr txBox="1"/>
          <p:nvPr/>
        </p:nvSpPr>
        <p:spPr>
          <a:xfrm>
            <a:off x="74520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Bazinės sąvybės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Elementų išdėstymas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Pre-Processors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7455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3240000" y="1368000"/>
            <a:ext cx="3809520" cy="37756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050200" y="1402200"/>
            <a:ext cx="3637800" cy="36378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4"/>
          <a:stretch/>
        </p:blipFill>
        <p:spPr>
          <a:xfrm>
            <a:off x="953280" y="28296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25280" y="28296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JavaScript ir kokia paskirtis (JQuery)?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Kur ir kaip rašoma (HTML dokumente, atskirame *.js faile)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Programavimo pagrindai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elementų valdymas ir savybių keitimas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7455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JAVASCRIPT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PHP?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Sintaksė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Duomenų įkėlimas ir nuskaitymas iš duomenų bazės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5920" y="432000"/>
            <a:ext cx="1198080" cy="611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2017-10-05T22:45:29Z</dcterms:modified>
  <cp:revision>26</cp:revision>
  <dc:subject/>
  <dc:title/>
</cp:coreProperties>
</file>