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0CC60225-5DAC-4624-B279-6FCD820ECEB0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F182715-E975-4322-9317-29337EE58046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://jquery.com/download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pi.jquery.com/category/selectors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040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168000" y="273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2080" cy="26762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JQUERY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http://jquery.com/download/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Reikšmių priskyrimas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elementų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Kitos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Kintamieji, ciklai, sąlygos sakiniai, funkcijos yra naudojamos Javascript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- pažymima, kad bus naudojamas jquery.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(selektorius) – skliausteliuose naudojamas 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Toliau nurodoma kas atliekama su grupe elementų ar pavieniu elelementu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Keletas pavyzdžių: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$(‘#elementas’).val(‘5’); // elementui priskirta reiškmė 5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Sintaksė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744000" y="3672000"/>
            <a:ext cx="6048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$.each([‘pomidorai’, ‘agurkai’ ], function( index, value 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console.log( index + ": " + value 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432000" y="3816000"/>
            <a:ext cx="3096360" cy="16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$.ajax({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url: "test.html",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context: document.body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}).done(function()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 this ).addClass( "done" 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 patys kaip ir 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$(‘#paragrafas’) - id selektorius grąžina vieną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$(‘.col’) - class selektoriai grąžina elementų masyvą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$(‘div’) - elemento selektoriai grąžina elementų masyvą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https://api.jquery.com/category/selectors/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Selektoriai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dažniau naudojami: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- $(selektorius).click(function(){ darom veiksmą });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Hover - $(selektorius).hover(function(){ darom veiksmą });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Focus - $(selektorius).focus(function(){ darom veiksmą });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 - $(selektorius).on(‘event’, function(){ darom veiksmą });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https://api.jquery.com/category/events/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Reikšmių priskyrimas ir paėmimas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Reikšmės priskyrimas ir paėmimas galimas tik elementams, kurie turi atributą value: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reiksme = $(selektorius).val();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$(selektorius).val(‘Jonaitis’);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http://api.jquery.com/val/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Animacija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$(selektorius).animate({deklaracijos}, duration, function(){ veiksmas kai animacija pasibaigia });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– atributas:reikšmė, atributas:reikšmė ir t.t.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duration – laikas milisekndėmis, kiek trunka animacija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 – anonimė funkcija kurioje aprašomi veiksmai po animacijos.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http://api.jquery.com/animate/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Įterpimas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Append – įterpimas pabaigoje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Prepend – įterpimas pradžioje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– įterpia po elemento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 – įterpia prieš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Elemento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elementasDiv = $(‘&lt;div&gt;&lt;/div&gt;’);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elementasDiv.prop('atributas', reiksme);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Dinaminis elementų kūrimas ir įterpimas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$(selektorius).addClass(‘klase’);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$(selektorius).css(‘atributas’);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$(selektorius).css(‘atributas’, reiksme);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 document ).ready(function() {    veiksmai kai visi elementai užkrauti });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$(selektorius).show();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$(selektorius).hide();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Kitos funkcijos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6372720" y="4176000"/>
            <a:ext cx="2771280" cy="942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2017-11-15T19:35:17Z</dcterms:modified>
  <cp:revision>156</cp:revision>
  <dc:subject/>
  <dc:title/>
</cp:coreProperties>
</file>