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25AF20B0-C184-43B9-B1AF-D2DD78F18DA5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FADFFFE-C4B9-40AE-A810-4475F1948697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jquery.com/" TargetMode="External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532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496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‘’;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!= ‘qwerty123’) {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 = prompt(‘iveskite slaptazodi’, ‘’);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alert("Jūs patekote į sistemą“);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retries++;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slaptazodis = prompt('Iveskite slaptazodi. Tai yra jūsų ' + retries + ' bandymas.', '');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while(slaptazodis != 'qwerty123' &amp;&amp; retries &lt; 3);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if(retries &lt; 3){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patekote į sistemą.');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užblokuotas amžiams!');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Klaidos atveju arba atitikus tam tikrą sąlygą.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318600" y="1872000"/>
            <a:ext cx="3696480" cy="14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318600" y="3240000"/>
            <a:ext cx="3857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360000" y="4176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>
            <a:off x="4248000" y="1510920"/>
            <a:ext cx="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4464000" y="180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8"/>
          <p:cNvSpPr txBox="1"/>
          <p:nvPr/>
        </p:nvSpPr>
        <p:spPr>
          <a:xfrm>
            <a:off x="4406400" y="2781720"/>
            <a:ext cx="3225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9"/>
          <p:cNvSpPr txBox="1"/>
          <p:nvPr/>
        </p:nvSpPr>
        <p:spPr>
          <a:xfrm>
            <a:off x="4460760" y="1440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0"/>
          <p:cNvSpPr txBox="1"/>
          <p:nvPr/>
        </p:nvSpPr>
        <p:spPr>
          <a:xfrm>
            <a:off x="4464000" y="230400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11"/>
          <p:cNvSpPr txBox="1"/>
          <p:nvPr/>
        </p:nvSpPr>
        <p:spPr>
          <a:xfrm>
            <a:off x="221400" y="1485720"/>
            <a:ext cx="4179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 https://www.w3schools.com/js/js_arrays.asp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iš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360000" y="4549320"/>
            <a:ext cx="58528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https://jquery.com/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$(‘#vardas’).veiksmas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lygiai toks pat kaip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palyginimui 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document.getElementById(‘vardas’).addEventListener(‘click’,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$(‘vardas’).on(‘click’,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2080" cy="2676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21400" y="1366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8320" cy="371196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interaktyvumo, gali paimti duomenis, atlieka skaičiavimus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Rašome &lt;head&gt; arba pabaigoje prieš &lt;body&gt; elementą.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 pasauli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‘tekstas’“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2760840" y="3744000"/>
            <a:ext cx="346176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280908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648000" y="4549320"/>
            <a:ext cx="21589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  <p:sp>
        <p:nvSpPr>
          <p:cNvPr id="146" name="CustomShape 4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 (       if(isNaN(amzius)   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     if(Number(skaicius) == 5) Number(skaicius)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   String(raide)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Keletas standartinių funkcijų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(sąlyga){ veiksmai jei sąlyga tenkinama}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{ veiksmai jei sąlyga netenkinama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(kita sąlyga){ veiksmai jei sąlyga 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960" cy="941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2017-11-13T22:05:44Z</dcterms:modified>
  <cp:revision>154</cp:revision>
  <dc:subject/>
  <dc:title/>
</cp:coreProperties>
</file>