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343" r:id="rId3"/>
    <p:sldId id="344" r:id="rId4"/>
    <p:sldId id="345" r:id="rId5"/>
    <p:sldId id="262" r:id="rId6"/>
    <p:sldId id="259" r:id="rId7"/>
    <p:sldId id="346" r:id="rId8"/>
    <p:sldId id="348" r:id="rId9"/>
    <p:sldId id="347" r:id="rId10"/>
    <p:sldId id="349" r:id="rId11"/>
    <p:sldId id="342" r:id="rId12"/>
    <p:sldId id="350" r:id="rId13"/>
    <p:sldId id="265" r:id="rId14"/>
    <p:sldId id="351" r:id="rId15"/>
    <p:sldId id="352" r:id="rId16"/>
    <p:sldId id="353" r:id="rId17"/>
    <p:sldId id="354" r:id="rId18"/>
  </p:sldIdLst>
  <p:sldSz cx="9144000" cy="5143500" type="screen16x9"/>
  <p:notesSz cx="6858000" cy="9144000"/>
  <p:embeddedFontLst>
    <p:embeddedFont>
      <p:font typeface="Dosis" pitchFamily="2" charset="0"/>
      <p:regular r:id="rId20"/>
      <p:bold r:id="rId21"/>
    </p:embeddedFont>
    <p:embeddedFont>
      <p:font typeface="Kanit" panose="00000500000000000000" pitchFamily="2" charset="-34"/>
      <p:regular r:id="rId22"/>
    </p:embeddedFont>
    <p:embeddedFont>
      <p:font typeface="Patrick Hand" panose="00000500000000000000" pitchFamily="2" charset="0"/>
      <p:regular r:id="rId23"/>
    </p:embeddedFont>
    <p:embeddedFont>
      <p:font typeface="Quicksand Medium" panose="020B0604020202020204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A2A"/>
    <a:srgbClr val="57B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D2008-E295-4F19-B235-941E62D6D6B9}">
  <a:tblStyle styleId="{3F5D2008-E295-4F19-B235-941E62D6D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95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37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546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2aa174733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2aa174733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47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2aa174733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2aa174733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734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2aa174733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2aa174733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09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40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0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0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0" name="Google Shape;10;p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427291" y="3302054"/>
            <a:ext cx="427309" cy="735372"/>
            <a:chOff x="1075250" y="4381550"/>
            <a:chExt cx="314175" cy="540675"/>
          </a:xfrm>
        </p:grpSpPr>
        <p:sp>
          <p:nvSpPr>
            <p:cNvPr id="31" name="Google Shape;31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extrusionOk="0">
                  <a:moveTo>
                    <a:pt x="3318" y="1"/>
                  </a:move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fill="none" extrusionOk="0">
                  <a:moveTo>
                    <a:pt x="3356" y="1"/>
                  </a:moveTo>
                  <a:lnTo>
                    <a:pt x="3356" y="1"/>
                  </a:lnTo>
                  <a:lnTo>
                    <a:pt x="3318" y="1"/>
                  </a:lnTo>
                  <a:lnTo>
                    <a:pt x="3318" y="1"/>
                  </a:ln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extrusionOk="0">
                  <a:moveTo>
                    <a:pt x="872" y="1"/>
                  </a:move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fill="none" extrusionOk="0">
                  <a:moveTo>
                    <a:pt x="872" y="1"/>
                  </a:moveTo>
                  <a:lnTo>
                    <a:pt x="872" y="1"/>
                  </a:ln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lnTo>
                    <a:pt x="872" y="1"/>
                  </a:lnTo>
                  <a:lnTo>
                    <a:pt x="872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extrusionOk="0">
                  <a:moveTo>
                    <a:pt x="8662" y="0"/>
                  </a:move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fill="none" extrusionOk="0">
                  <a:moveTo>
                    <a:pt x="8984" y="0"/>
                  </a:moveTo>
                  <a:lnTo>
                    <a:pt x="8984" y="0"/>
                  </a:lnTo>
                  <a:lnTo>
                    <a:pt x="8662" y="0"/>
                  </a:ln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108" y="16149"/>
                  </a:lnTo>
                  <a:lnTo>
                    <a:pt x="7108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58" y="11012"/>
                  </a:lnTo>
                  <a:lnTo>
                    <a:pt x="4758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92" y="6596"/>
                  </a:lnTo>
                  <a:lnTo>
                    <a:pt x="2692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349" y="1517"/>
                  </a:lnTo>
                  <a:lnTo>
                    <a:pt x="10349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702" y="4208"/>
                  </a:lnTo>
                  <a:lnTo>
                    <a:pt x="1043" y="4208"/>
                  </a:lnTo>
                  <a:lnTo>
                    <a:pt x="1043" y="4208"/>
                  </a:lnTo>
                  <a:lnTo>
                    <a:pt x="1119" y="4208"/>
                  </a:lnTo>
                  <a:lnTo>
                    <a:pt x="1119" y="4208"/>
                  </a:lnTo>
                  <a:lnTo>
                    <a:pt x="1175" y="4208"/>
                  </a:lnTo>
                  <a:lnTo>
                    <a:pt x="1175" y="4208"/>
                  </a:lnTo>
                  <a:lnTo>
                    <a:pt x="1289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lnTo>
                    <a:pt x="8984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978029" y="3974720"/>
            <a:ext cx="584571" cy="437000"/>
            <a:chOff x="-522075" y="3957700"/>
            <a:chExt cx="429800" cy="321300"/>
          </a:xfrm>
        </p:grpSpPr>
        <p:sp>
          <p:nvSpPr>
            <p:cNvPr id="38" name="Google Shape;38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411722" y="4115397"/>
            <a:ext cx="551725" cy="484026"/>
            <a:chOff x="734050" y="4906100"/>
            <a:chExt cx="405650" cy="355875"/>
          </a:xfrm>
        </p:grpSpPr>
        <p:sp>
          <p:nvSpPr>
            <p:cNvPr id="51" name="Google Shape;51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extrusionOk="0">
                  <a:moveTo>
                    <a:pt x="6918" y="0"/>
                  </a:move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fill="none" extrusionOk="0">
                  <a:moveTo>
                    <a:pt x="6937" y="0"/>
                  </a:moveTo>
                  <a:lnTo>
                    <a:pt x="6937" y="0"/>
                  </a:lnTo>
                  <a:lnTo>
                    <a:pt x="6918" y="0"/>
                  </a:lnTo>
                  <a:lnTo>
                    <a:pt x="6918" y="0"/>
                  </a:ln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171" y="4511"/>
                  </a:lnTo>
                  <a:lnTo>
                    <a:pt x="171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extrusionOk="0">
                  <a:moveTo>
                    <a:pt x="513" y="0"/>
                  </a:move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fill="none" extrusionOk="0">
                  <a:moveTo>
                    <a:pt x="570" y="0"/>
                  </a:moveTo>
                  <a:lnTo>
                    <a:pt x="570" y="0"/>
                  </a:lnTo>
                  <a:lnTo>
                    <a:pt x="513" y="0"/>
                  </a:ln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extrusionOk="0">
                  <a:moveTo>
                    <a:pt x="607" y="0"/>
                  </a:move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fill="none" extrusionOk="0">
                  <a:moveTo>
                    <a:pt x="702" y="0"/>
                  </a:moveTo>
                  <a:lnTo>
                    <a:pt x="702" y="0"/>
                  </a:lnTo>
                  <a:lnTo>
                    <a:pt x="607" y="0"/>
                  </a:ln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285" y="1422"/>
                  </a:lnTo>
                  <a:lnTo>
                    <a:pt x="285" y="1422"/>
                  </a:lnTo>
                  <a:lnTo>
                    <a:pt x="323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02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extrusionOk="0">
                  <a:moveTo>
                    <a:pt x="569" y="341"/>
                  </a:moveTo>
                  <a:lnTo>
                    <a:pt x="607" y="360"/>
                  </a:lnTo>
                  <a:lnTo>
                    <a:pt x="645" y="398"/>
                  </a:lnTo>
                  <a:lnTo>
                    <a:pt x="645" y="455"/>
                  </a:lnTo>
                  <a:lnTo>
                    <a:pt x="626" y="512"/>
                  </a:lnTo>
                  <a:lnTo>
                    <a:pt x="607" y="550"/>
                  </a:lnTo>
                  <a:lnTo>
                    <a:pt x="569" y="569"/>
                  </a:lnTo>
                  <a:lnTo>
                    <a:pt x="456" y="607"/>
                  </a:lnTo>
                  <a:lnTo>
                    <a:pt x="361" y="626"/>
                  </a:lnTo>
                  <a:lnTo>
                    <a:pt x="304" y="626"/>
                  </a:lnTo>
                  <a:lnTo>
                    <a:pt x="380" y="569"/>
                  </a:lnTo>
                  <a:lnTo>
                    <a:pt x="418" y="493"/>
                  </a:lnTo>
                  <a:lnTo>
                    <a:pt x="418" y="436"/>
                  </a:lnTo>
                  <a:lnTo>
                    <a:pt x="418" y="398"/>
                  </a:lnTo>
                  <a:lnTo>
                    <a:pt x="493" y="360"/>
                  </a:lnTo>
                  <a:lnTo>
                    <a:pt x="569" y="341"/>
                  </a:lnTo>
                  <a:close/>
                  <a:moveTo>
                    <a:pt x="569" y="0"/>
                  </a:move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28775" y="5028825"/>
              <a:ext cx="8575" cy="7125"/>
            </a:xfrm>
            <a:custGeom>
              <a:avLst/>
              <a:gdLst/>
              <a:ahLst/>
              <a:cxnLst/>
              <a:rect l="l" t="t" r="r" b="b"/>
              <a:pathLst>
                <a:path w="343" h="285" fill="none" extrusionOk="0">
                  <a:moveTo>
                    <a:pt x="58" y="285"/>
                  </a:moveTo>
                  <a:lnTo>
                    <a:pt x="58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77" y="228"/>
                  </a:lnTo>
                  <a:lnTo>
                    <a:pt x="77" y="228"/>
                  </a:lnTo>
                  <a:lnTo>
                    <a:pt x="115" y="152"/>
                  </a:lnTo>
                  <a:lnTo>
                    <a:pt x="115" y="95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304" y="19"/>
                  </a:lnTo>
                  <a:lnTo>
                    <a:pt x="342" y="57"/>
                  </a:lnTo>
                  <a:lnTo>
                    <a:pt x="342" y="57"/>
                  </a:lnTo>
                  <a:lnTo>
                    <a:pt x="342" y="114"/>
                  </a:lnTo>
                  <a:lnTo>
                    <a:pt x="323" y="171"/>
                  </a:lnTo>
                  <a:lnTo>
                    <a:pt x="304" y="209"/>
                  </a:lnTo>
                  <a:lnTo>
                    <a:pt x="266" y="228"/>
                  </a:lnTo>
                  <a:lnTo>
                    <a:pt x="153" y="266"/>
                  </a:lnTo>
                  <a:lnTo>
                    <a:pt x="58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fill="none" extrusionOk="0">
                  <a:moveTo>
                    <a:pt x="569" y="0"/>
                  </a:moveTo>
                  <a:lnTo>
                    <a:pt x="569" y="0"/>
                  </a:ln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extrusionOk="0">
                  <a:moveTo>
                    <a:pt x="14690" y="2995"/>
                  </a:moveTo>
                  <a:lnTo>
                    <a:pt x="14766" y="3147"/>
                  </a:lnTo>
                  <a:lnTo>
                    <a:pt x="14785" y="3298"/>
                  </a:lnTo>
                  <a:lnTo>
                    <a:pt x="14785" y="3431"/>
                  </a:lnTo>
                  <a:lnTo>
                    <a:pt x="14766" y="3564"/>
                  </a:lnTo>
                  <a:lnTo>
                    <a:pt x="14690" y="3696"/>
                  </a:lnTo>
                  <a:lnTo>
                    <a:pt x="14614" y="3829"/>
                  </a:lnTo>
                  <a:lnTo>
                    <a:pt x="14500" y="3924"/>
                  </a:lnTo>
                  <a:lnTo>
                    <a:pt x="14368" y="4018"/>
                  </a:lnTo>
                  <a:lnTo>
                    <a:pt x="14197" y="4094"/>
                  </a:lnTo>
                  <a:lnTo>
                    <a:pt x="14045" y="4170"/>
                  </a:lnTo>
                  <a:lnTo>
                    <a:pt x="13723" y="4303"/>
                  </a:lnTo>
                  <a:lnTo>
                    <a:pt x="13780" y="3943"/>
                  </a:lnTo>
                  <a:lnTo>
                    <a:pt x="13780" y="3867"/>
                  </a:lnTo>
                  <a:lnTo>
                    <a:pt x="13723" y="3791"/>
                  </a:lnTo>
                  <a:lnTo>
                    <a:pt x="13666" y="3753"/>
                  </a:lnTo>
                  <a:lnTo>
                    <a:pt x="13591" y="3734"/>
                  </a:lnTo>
                  <a:lnTo>
                    <a:pt x="13553" y="3753"/>
                  </a:lnTo>
                  <a:lnTo>
                    <a:pt x="13515" y="3772"/>
                  </a:lnTo>
                  <a:lnTo>
                    <a:pt x="13477" y="3810"/>
                  </a:lnTo>
                  <a:lnTo>
                    <a:pt x="13458" y="3867"/>
                  </a:lnTo>
                  <a:lnTo>
                    <a:pt x="13382" y="4379"/>
                  </a:lnTo>
                  <a:lnTo>
                    <a:pt x="13325" y="4644"/>
                  </a:lnTo>
                  <a:lnTo>
                    <a:pt x="13249" y="4909"/>
                  </a:lnTo>
                  <a:lnTo>
                    <a:pt x="13192" y="5023"/>
                  </a:lnTo>
                  <a:lnTo>
                    <a:pt x="13136" y="5118"/>
                  </a:lnTo>
                  <a:lnTo>
                    <a:pt x="13060" y="5212"/>
                  </a:lnTo>
                  <a:lnTo>
                    <a:pt x="12984" y="5307"/>
                  </a:lnTo>
                  <a:lnTo>
                    <a:pt x="12889" y="5364"/>
                  </a:lnTo>
                  <a:lnTo>
                    <a:pt x="12794" y="5421"/>
                  </a:lnTo>
                  <a:lnTo>
                    <a:pt x="12662" y="5459"/>
                  </a:lnTo>
                  <a:lnTo>
                    <a:pt x="12415" y="5459"/>
                  </a:lnTo>
                  <a:lnTo>
                    <a:pt x="12302" y="5440"/>
                  </a:lnTo>
                  <a:lnTo>
                    <a:pt x="11866" y="5326"/>
                  </a:lnTo>
                  <a:lnTo>
                    <a:pt x="11449" y="5212"/>
                  </a:lnTo>
                  <a:lnTo>
                    <a:pt x="11032" y="5061"/>
                  </a:lnTo>
                  <a:lnTo>
                    <a:pt x="10615" y="4909"/>
                  </a:lnTo>
                  <a:lnTo>
                    <a:pt x="10804" y="4833"/>
                  </a:lnTo>
                  <a:lnTo>
                    <a:pt x="11013" y="4777"/>
                  </a:lnTo>
                  <a:lnTo>
                    <a:pt x="11449" y="4701"/>
                  </a:lnTo>
                  <a:lnTo>
                    <a:pt x="11866" y="4606"/>
                  </a:lnTo>
                  <a:lnTo>
                    <a:pt x="12036" y="4549"/>
                  </a:lnTo>
                  <a:lnTo>
                    <a:pt x="12207" y="4473"/>
                  </a:lnTo>
                  <a:lnTo>
                    <a:pt x="12359" y="4379"/>
                  </a:lnTo>
                  <a:lnTo>
                    <a:pt x="12510" y="4246"/>
                  </a:lnTo>
                  <a:lnTo>
                    <a:pt x="12662" y="4113"/>
                  </a:lnTo>
                  <a:lnTo>
                    <a:pt x="12794" y="3962"/>
                  </a:lnTo>
                  <a:lnTo>
                    <a:pt x="12927" y="3810"/>
                  </a:lnTo>
                  <a:lnTo>
                    <a:pt x="13079" y="3677"/>
                  </a:lnTo>
                  <a:lnTo>
                    <a:pt x="13230" y="3564"/>
                  </a:lnTo>
                  <a:lnTo>
                    <a:pt x="13382" y="3469"/>
                  </a:lnTo>
                  <a:lnTo>
                    <a:pt x="13553" y="3393"/>
                  </a:lnTo>
                  <a:lnTo>
                    <a:pt x="13742" y="3317"/>
                  </a:lnTo>
                  <a:lnTo>
                    <a:pt x="13932" y="3260"/>
                  </a:lnTo>
                  <a:lnTo>
                    <a:pt x="14140" y="3203"/>
                  </a:lnTo>
                  <a:lnTo>
                    <a:pt x="14406" y="3128"/>
                  </a:lnTo>
                  <a:lnTo>
                    <a:pt x="14557" y="3071"/>
                  </a:lnTo>
                  <a:lnTo>
                    <a:pt x="14690" y="2995"/>
                  </a:lnTo>
                  <a:close/>
                  <a:moveTo>
                    <a:pt x="1043" y="1839"/>
                  </a:moveTo>
                  <a:lnTo>
                    <a:pt x="1138" y="1877"/>
                  </a:lnTo>
                  <a:lnTo>
                    <a:pt x="1233" y="1915"/>
                  </a:lnTo>
                  <a:lnTo>
                    <a:pt x="1309" y="1971"/>
                  </a:lnTo>
                  <a:lnTo>
                    <a:pt x="1366" y="2047"/>
                  </a:lnTo>
                  <a:lnTo>
                    <a:pt x="1422" y="2161"/>
                  </a:lnTo>
                  <a:lnTo>
                    <a:pt x="1441" y="2294"/>
                  </a:lnTo>
                  <a:lnTo>
                    <a:pt x="1441" y="2445"/>
                  </a:lnTo>
                  <a:lnTo>
                    <a:pt x="1422" y="2654"/>
                  </a:lnTo>
                  <a:lnTo>
                    <a:pt x="1422" y="2767"/>
                  </a:lnTo>
                  <a:lnTo>
                    <a:pt x="1441" y="2862"/>
                  </a:lnTo>
                  <a:lnTo>
                    <a:pt x="1479" y="2938"/>
                  </a:lnTo>
                  <a:lnTo>
                    <a:pt x="1536" y="3014"/>
                  </a:lnTo>
                  <a:lnTo>
                    <a:pt x="1593" y="3090"/>
                  </a:lnTo>
                  <a:lnTo>
                    <a:pt x="1688" y="3147"/>
                  </a:lnTo>
                  <a:lnTo>
                    <a:pt x="1858" y="3222"/>
                  </a:lnTo>
                  <a:lnTo>
                    <a:pt x="1953" y="3241"/>
                  </a:lnTo>
                  <a:lnTo>
                    <a:pt x="2029" y="3241"/>
                  </a:lnTo>
                  <a:lnTo>
                    <a:pt x="2256" y="3222"/>
                  </a:lnTo>
                  <a:lnTo>
                    <a:pt x="2484" y="3203"/>
                  </a:lnTo>
                  <a:lnTo>
                    <a:pt x="2598" y="3184"/>
                  </a:lnTo>
                  <a:lnTo>
                    <a:pt x="2711" y="3203"/>
                  </a:lnTo>
                  <a:lnTo>
                    <a:pt x="2825" y="3222"/>
                  </a:lnTo>
                  <a:lnTo>
                    <a:pt x="2939" y="3260"/>
                  </a:lnTo>
                  <a:lnTo>
                    <a:pt x="3033" y="3317"/>
                  </a:lnTo>
                  <a:lnTo>
                    <a:pt x="3128" y="3374"/>
                  </a:lnTo>
                  <a:lnTo>
                    <a:pt x="3204" y="3450"/>
                  </a:lnTo>
                  <a:lnTo>
                    <a:pt x="3356" y="3620"/>
                  </a:lnTo>
                  <a:lnTo>
                    <a:pt x="3488" y="3829"/>
                  </a:lnTo>
                  <a:lnTo>
                    <a:pt x="3602" y="4037"/>
                  </a:lnTo>
                  <a:lnTo>
                    <a:pt x="3811" y="4454"/>
                  </a:lnTo>
                  <a:lnTo>
                    <a:pt x="3905" y="4644"/>
                  </a:lnTo>
                  <a:lnTo>
                    <a:pt x="3981" y="4758"/>
                  </a:lnTo>
                  <a:lnTo>
                    <a:pt x="4038" y="4852"/>
                  </a:lnTo>
                  <a:lnTo>
                    <a:pt x="4133" y="4928"/>
                  </a:lnTo>
                  <a:lnTo>
                    <a:pt x="4228" y="5004"/>
                  </a:lnTo>
                  <a:lnTo>
                    <a:pt x="4322" y="5042"/>
                  </a:lnTo>
                  <a:lnTo>
                    <a:pt x="4436" y="5061"/>
                  </a:lnTo>
                  <a:lnTo>
                    <a:pt x="4531" y="5042"/>
                  </a:lnTo>
                  <a:lnTo>
                    <a:pt x="4701" y="5004"/>
                  </a:lnTo>
                  <a:lnTo>
                    <a:pt x="4872" y="4947"/>
                  </a:lnTo>
                  <a:lnTo>
                    <a:pt x="5024" y="4890"/>
                  </a:lnTo>
                  <a:lnTo>
                    <a:pt x="5175" y="4871"/>
                  </a:lnTo>
                  <a:lnTo>
                    <a:pt x="5308" y="4890"/>
                  </a:lnTo>
                  <a:lnTo>
                    <a:pt x="5422" y="4947"/>
                  </a:lnTo>
                  <a:lnTo>
                    <a:pt x="5554" y="5061"/>
                  </a:lnTo>
                  <a:lnTo>
                    <a:pt x="5668" y="5250"/>
                  </a:lnTo>
                  <a:lnTo>
                    <a:pt x="5763" y="5440"/>
                  </a:lnTo>
                  <a:lnTo>
                    <a:pt x="5839" y="5648"/>
                  </a:lnTo>
                  <a:lnTo>
                    <a:pt x="5914" y="5857"/>
                  </a:lnTo>
                  <a:lnTo>
                    <a:pt x="5971" y="5952"/>
                  </a:lnTo>
                  <a:lnTo>
                    <a:pt x="6047" y="6046"/>
                  </a:lnTo>
                  <a:lnTo>
                    <a:pt x="6199" y="6198"/>
                  </a:lnTo>
                  <a:lnTo>
                    <a:pt x="6369" y="6312"/>
                  </a:lnTo>
                  <a:lnTo>
                    <a:pt x="6540" y="6369"/>
                  </a:lnTo>
                  <a:lnTo>
                    <a:pt x="6710" y="6388"/>
                  </a:lnTo>
                  <a:lnTo>
                    <a:pt x="6900" y="6369"/>
                  </a:lnTo>
                  <a:lnTo>
                    <a:pt x="7108" y="6312"/>
                  </a:lnTo>
                  <a:lnTo>
                    <a:pt x="7393" y="6217"/>
                  </a:lnTo>
                  <a:lnTo>
                    <a:pt x="7620" y="6103"/>
                  </a:lnTo>
                  <a:lnTo>
                    <a:pt x="7886" y="6009"/>
                  </a:lnTo>
                  <a:lnTo>
                    <a:pt x="8018" y="5971"/>
                  </a:lnTo>
                  <a:lnTo>
                    <a:pt x="8189" y="5952"/>
                  </a:lnTo>
                  <a:lnTo>
                    <a:pt x="8530" y="5952"/>
                  </a:lnTo>
                  <a:lnTo>
                    <a:pt x="8757" y="5990"/>
                  </a:lnTo>
                  <a:lnTo>
                    <a:pt x="8966" y="6009"/>
                  </a:lnTo>
                  <a:lnTo>
                    <a:pt x="9193" y="6027"/>
                  </a:lnTo>
                  <a:lnTo>
                    <a:pt x="9364" y="6009"/>
                  </a:lnTo>
                  <a:lnTo>
                    <a:pt x="9497" y="5990"/>
                  </a:lnTo>
                  <a:lnTo>
                    <a:pt x="9629" y="5933"/>
                  </a:lnTo>
                  <a:lnTo>
                    <a:pt x="9743" y="5876"/>
                  </a:lnTo>
                  <a:lnTo>
                    <a:pt x="9838" y="5781"/>
                  </a:lnTo>
                  <a:lnTo>
                    <a:pt x="9932" y="5686"/>
                  </a:lnTo>
                  <a:lnTo>
                    <a:pt x="9989" y="5592"/>
                  </a:lnTo>
                  <a:lnTo>
                    <a:pt x="10122" y="5326"/>
                  </a:lnTo>
                  <a:lnTo>
                    <a:pt x="10179" y="5231"/>
                  </a:lnTo>
                  <a:lnTo>
                    <a:pt x="10236" y="5156"/>
                  </a:lnTo>
                  <a:lnTo>
                    <a:pt x="10312" y="5080"/>
                  </a:lnTo>
                  <a:lnTo>
                    <a:pt x="10406" y="5023"/>
                  </a:lnTo>
                  <a:lnTo>
                    <a:pt x="10406" y="5080"/>
                  </a:lnTo>
                  <a:lnTo>
                    <a:pt x="10425" y="5137"/>
                  </a:lnTo>
                  <a:lnTo>
                    <a:pt x="10444" y="5175"/>
                  </a:lnTo>
                  <a:lnTo>
                    <a:pt x="10501" y="5212"/>
                  </a:lnTo>
                  <a:lnTo>
                    <a:pt x="10918" y="5364"/>
                  </a:lnTo>
                  <a:lnTo>
                    <a:pt x="11335" y="5516"/>
                  </a:lnTo>
                  <a:lnTo>
                    <a:pt x="10823" y="5857"/>
                  </a:lnTo>
                  <a:lnTo>
                    <a:pt x="10293" y="6198"/>
                  </a:lnTo>
                  <a:lnTo>
                    <a:pt x="9762" y="6501"/>
                  </a:lnTo>
                  <a:lnTo>
                    <a:pt x="9231" y="6767"/>
                  </a:lnTo>
                  <a:lnTo>
                    <a:pt x="8966" y="6880"/>
                  </a:lnTo>
                  <a:lnTo>
                    <a:pt x="8701" y="6975"/>
                  </a:lnTo>
                  <a:lnTo>
                    <a:pt x="8435" y="7070"/>
                  </a:lnTo>
                  <a:lnTo>
                    <a:pt x="8151" y="7146"/>
                  </a:lnTo>
                  <a:lnTo>
                    <a:pt x="7886" y="7203"/>
                  </a:lnTo>
                  <a:lnTo>
                    <a:pt x="7601" y="7259"/>
                  </a:lnTo>
                  <a:lnTo>
                    <a:pt x="7336" y="7278"/>
                  </a:lnTo>
                  <a:lnTo>
                    <a:pt x="7052" y="7297"/>
                  </a:lnTo>
                  <a:lnTo>
                    <a:pt x="6786" y="7278"/>
                  </a:lnTo>
                  <a:lnTo>
                    <a:pt x="6521" y="7259"/>
                  </a:lnTo>
                  <a:lnTo>
                    <a:pt x="6237" y="7203"/>
                  </a:lnTo>
                  <a:lnTo>
                    <a:pt x="5971" y="7146"/>
                  </a:lnTo>
                  <a:lnTo>
                    <a:pt x="5687" y="7051"/>
                  </a:lnTo>
                  <a:lnTo>
                    <a:pt x="5403" y="6956"/>
                  </a:lnTo>
                  <a:lnTo>
                    <a:pt x="5137" y="6824"/>
                  </a:lnTo>
                  <a:lnTo>
                    <a:pt x="4853" y="6672"/>
                  </a:lnTo>
                  <a:lnTo>
                    <a:pt x="4436" y="6407"/>
                  </a:lnTo>
                  <a:lnTo>
                    <a:pt x="4019" y="6122"/>
                  </a:lnTo>
                  <a:lnTo>
                    <a:pt x="3621" y="5838"/>
                  </a:lnTo>
                  <a:lnTo>
                    <a:pt x="3242" y="5535"/>
                  </a:lnTo>
                  <a:lnTo>
                    <a:pt x="3450" y="5592"/>
                  </a:lnTo>
                  <a:lnTo>
                    <a:pt x="3678" y="5648"/>
                  </a:lnTo>
                  <a:lnTo>
                    <a:pt x="3905" y="5667"/>
                  </a:lnTo>
                  <a:lnTo>
                    <a:pt x="4417" y="5667"/>
                  </a:lnTo>
                  <a:lnTo>
                    <a:pt x="4682" y="5648"/>
                  </a:lnTo>
                  <a:lnTo>
                    <a:pt x="4929" y="5611"/>
                  </a:lnTo>
                  <a:lnTo>
                    <a:pt x="5175" y="5554"/>
                  </a:lnTo>
                  <a:lnTo>
                    <a:pt x="5232" y="5535"/>
                  </a:lnTo>
                  <a:lnTo>
                    <a:pt x="5270" y="5478"/>
                  </a:lnTo>
                  <a:lnTo>
                    <a:pt x="5289" y="5440"/>
                  </a:lnTo>
                  <a:lnTo>
                    <a:pt x="5289" y="5383"/>
                  </a:lnTo>
                  <a:lnTo>
                    <a:pt x="5270" y="5326"/>
                  </a:lnTo>
                  <a:lnTo>
                    <a:pt x="5232" y="5269"/>
                  </a:lnTo>
                  <a:lnTo>
                    <a:pt x="5194" y="5250"/>
                  </a:lnTo>
                  <a:lnTo>
                    <a:pt x="5137" y="5231"/>
                  </a:lnTo>
                  <a:lnTo>
                    <a:pt x="5099" y="5231"/>
                  </a:lnTo>
                  <a:lnTo>
                    <a:pt x="4644" y="5307"/>
                  </a:lnTo>
                  <a:lnTo>
                    <a:pt x="4417" y="5326"/>
                  </a:lnTo>
                  <a:lnTo>
                    <a:pt x="4171" y="5345"/>
                  </a:lnTo>
                  <a:lnTo>
                    <a:pt x="3905" y="5326"/>
                  </a:lnTo>
                  <a:lnTo>
                    <a:pt x="3640" y="5288"/>
                  </a:lnTo>
                  <a:lnTo>
                    <a:pt x="3375" y="5231"/>
                  </a:lnTo>
                  <a:lnTo>
                    <a:pt x="3128" y="5137"/>
                  </a:lnTo>
                  <a:lnTo>
                    <a:pt x="3033" y="5080"/>
                  </a:lnTo>
                  <a:lnTo>
                    <a:pt x="2958" y="5004"/>
                  </a:lnTo>
                  <a:lnTo>
                    <a:pt x="2901" y="4909"/>
                  </a:lnTo>
                  <a:lnTo>
                    <a:pt x="2863" y="4814"/>
                  </a:lnTo>
                  <a:lnTo>
                    <a:pt x="2825" y="4701"/>
                  </a:lnTo>
                  <a:lnTo>
                    <a:pt x="2806" y="4587"/>
                  </a:lnTo>
                  <a:lnTo>
                    <a:pt x="2768" y="4322"/>
                  </a:lnTo>
                  <a:lnTo>
                    <a:pt x="2768" y="3791"/>
                  </a:lnTo>
                  <a:lnTo>
                    <a:pt x="2749" y="3564"/>
                  </a:lnTo>
                  <a:lnTo>
                    <a:pt x="2730" y="3469"/>
                  </a:lnTo>
                  <a:lnTo>
                    <a:pt x="2711" y="3374"/>
                  </a:lnTo>
                  <a:lnTo>
                    <a:pt x="2673" y="3317"/>
                  </a:lnTo>
                  <a:lnTo>
                    <a:pt x="2654" y="3279"/>
                  </a:lnTo>
                  <a:lnTo>
                    <a:pt x="2598" y="3260"/>
                  </a:lnTo>
                  <a:lnTo>
                    <a:pt x="2541" y="3241"/>
                  </a:lnTo>
                  <a:lnTo>
                    <a:pt x="2503" y="3241"/>
                  </a:lnTo>
                  <a:lnTo>
                    <a:pt x="2427" y="3260"/>
                  </a:lnTo>
                  <a:lnTo>
                    <a:pt x="2389" y="3298"/>
                  </a:lnTo>
                  <a:lnTo>
                    <a:pt x="2351" y="3336"/>
                  </a:lnTo>
                  <a:lnTo>
                    <a:pt x="2351" y="3355"/>
                  </a:lnTo>
                  <a:lnTo>
                    <a:pt x="2332" y="3431"/>
                  </a:lnTo>
                  <a:lnTo>
                    <a:pt x="2332" y="3507"/>
                  </a:lnTo>
                  <a:lnTo>
                    <a:pt x="2370" y="3564"/>
                  </a:lnTo>
                  <a:lnTo>
                    <a:pt x="2427" y="3601"/>
                  </a:lnTo>
                  <a:lnTo>
                    <a:pt x="2446" y="3753"/>
                  </a:lnTo>
                  <a:lnTo>
                    <a:pt x="2465" y="3943"/>
                  </a:lnTo>
                  <a:lnTo>
                    <a:pt x="2465" y="4322"/>
                  </a:lnTo>
                  <a:lnTo>
                    <a:pt x="2484" y="4492"/>
                  </a:lnTo>
                  <a:lnTo>
                    <a:pt x="2503" y="4682"/>
                  </a:lnTo>
                  <a:lnTo>
                    <a:pt x="2522" y="4852"/>
                  </a:lnTo>
                  <a:lnTo>
                    <a:pt x="2579" y="5023"/>
                  </a:lnTo>
                  <a:lnTo>
                    <a:pt x="2579" y="5023"/>
                  </a:lnTo>
                  <a:lnTo>
                    <a:pt x="2294" y="4796"/>
                  </a:lnTo>
                  <a:lnTo>
                    <a:pt x="1783" y="4416"/>
                  </a:lnTo>
                  <a:lnTo>
                    <a:pt x="1536" y="4227"/>
                  </a:lnTo>
                  <a:lnTo>
                    <a:pt x="1328" y="4018"/>
                  </a:lnTo>
                  <a:lnTo>
                    <a:pt x="1252" y="3905"/>
                  </a:lnTo>
                  <a:lnTo>
                    <a:pt x="1176" y="3791"/>
                  </a:lnTo>
                  <a:lnTo>
                    <a:pt x="1100" y="3658"/>
                  </a:lnTo>
                  <a:lnTo>
                    <a:pt x="1062" y="3526"/>
                  </a:lnTo>
                  <a:lnTo>
                    <a:pt x="1024" y="3393"/>
                  </a:lnTo>
                  <a:lnTo>
                    <a:pt x="1005" y="3222"/>
                  </a:lnTo>
                  <a:lnTo>
                    <a:pt x="1005" y="3052"/>
                  </a:lnTo>
                  <a:lnTo>
                    <a:pt x="1024" y="2881"/>
                  </a:lnTo>
                  <a:lnTo>
                    <a:pt x="1062" y="2616"/>
                  </a:lnTo>
                  <a:lnTo>
                    <a:pt x="1081" y="2369"/>
                  </a:lnTo>
                  <a:lnTo>
                    <a:pt x="1081" y="2123"/>
                  </a:lnTo>
                  <a:lnTo>
                    <a:pt x="1043" y="1877"/>
                  </a:lnTo>
                  <a:lnTo>
                    <a:pt x="1043" y="1839"/>
                  </a:lnTo>
                  <a:close/>
                  <a:moveTo>
                    <a:pt x="15353" y="0"/>
                  </a:move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35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99400" y="5145375"/>
              <a:ext cx="104275" cy="61625"/>
            </a:xfrm>
            <a:custGeom>
              <a:avLst/>
              <a:gdLst/>
              <a:ahLst/>
              <a:cxnLst/>
              <a:rect l="l" t="t" r="r" b="b"/>
              <a:pathLst>
                <a:path w="4171" h="2465" fill="none" extrusionOk="0">
                  <a:moveTo>
                    <a:pt x="1915" y="2465"/>
                  </a:moveTo>
                  <a:lnTo>
                    <a:pt x="1915" y="2465"/>
                  </a:lnTo>
                  <a:lnTo>
                    <a:pt x="1801" y="2465"/>
                  </a:lnTo>
                  <a:lnTo>
                    <a:pt x="1688" y="2446"/>
                  </a:lnTo>
                  <a:lnTo>
                    <a:pt x="1688" y="2446"/>
                  </a:lnTo>
                  <a:lnTo>
                    <a:pt x="1252" y="2332"/>
                  </a:lnTo>
                  <a:lnTo>
                    <a:pt x="835" y="2218"/>
                  </a:lnTo>
                  <a:lnTo>
                    <a:pt x="418" y="2067"/>
                  </a:lnTo>
                  <a:lnTo>
                    <a:pt x="1" y="1915"/>
                  </a:lnTo>
                  <a:lnTo>
                    <a:pt x="1" y="1915"/>
                  </a:lnTo>
                  <a:lnTo>
                    <a:pt x="190" y="1839"/>
                  </a:lnTo>
                  <a:lnTo>
                    <a:pt x="399" y="1783"/>
                  </a:lnTo>
                  <a:lnTo>
                    <a:pt x="835" y="1707"/>
                  </a:lnTo>
                  <a:lnTo>
                    <a:pt x="1252" y="1612"/>
                  </a:lnTo>
                  <a:lnTo>
                    <a:pt x="1422" y="1555"/>
                  </a:lnTo>
                  <a:lnTo>
                    <a:pt x="1593" y="1479"/>
                  </a:lnTo>
                  <a:lnTo>
                    <a:pt x="1593" y="1479"/>
                  </a:lnTo>
                  <a:lnTo>
                    <a:pt x="1745" y="1385"/>
                  </a:lnTo>
                  <a:lnTo>
                    <a:pt x="1896" y="1252"/>
                  </a:lnTo>
                  <a:lnTo>
                    <a:pt x="2048" y="1119"/>
                  </a:lnTo>
                  <a:lnTo>
                    <a:pt x="2180" y="968"/>
                  </a:lnTo>
                  <a:lnTo>
                    <a:pt x="2180" y="968"/>
                  </a:lnTo>
                  <a:lnTo>
                    <a:pt x="2313" y="816"/>
                  </a:lnTo>
                  <a:lnTo>
                    <a:pt x="2465" y="683"/>
                  </a:lnTo>
                  <a:lnTo>
                    <a:pt x="2616" y="570"/>
                  </a:lnTo>
                  <a:lnTo>
                    <a:pt x="2768" y="475"/>
                  </a:lnTo>
                  <a:lnTo>
                    <a:pt x="2939" y="399"/>
                  </a:lnTo>
                  <a:lnTo>
                    <a:pt x="3128" y="323"/>
                  </a:lnTo>
                  <a:lnTo>
                    <a:pt x="3318" y="266"/>
                  </a:lnTo>
                  <a:lnTo>
                    <a:pt x="3526" y="209"/>
                  </a:lnTo>
                  <a:lnTo>
                    <a:pt x="3526" y="209"/>
                  </a:lnTo>
                  <a:lnTo>
                    <a:pt x="3792" y="134"/>
                  </a:lnTo>
                  <a:lnTo>
                    <a:pt x="3943" y="77"/>
                  </a:lnTo>
                  <a:lnTo>
                    <a:pt x="4076" y="1"/>
                  </a:lnTo>
                  <a:lnTo>
                    <a:pt x="4076" y="1"/>
                  </a:lnTo>
                  <a:lnTo>
                    <a:pt x="4152" y="153"/>
                  </a:lnTo>
                  <a:lnTo>
                    <a:pt x="4171" y="304"/>
                  </a:lnTo>
                  <a:lnTo>
                    <a:pt x="4171" y="437"/>
                  </a:lnTo>
                  <a:lnTo>
                    <a:pt x="4152" y="570"/>
                  </a:lnTo>
                  <a:lnTo>
                    <a:pt x="4076" y="702"/>
                  </a:lnTo>
                  <a:lnTo>
                    <a:pt x="4000" y="835"/>
                  </a:lnTo>
                  <a:lnTo>
                    <a:pt x="3886" y="930"/>
                  </a:lnTo>
                  <a:lnTo>
                    <a:pt x="3754" y="1024"/>
                  </a:lnTo>
                  <a:lnTo>
                    <a:pt x="3754" y="1024"/>
                  </a:lnTo>
                  <a:lnTo>
                    <a:pt x="3583" y="1100"/>
                  </a:lnTo>
                  <a:lnTo>
                    <a:pt x="3431" y="1176"/>
                  </a:lnTo>
                  <a:lnTo>
                    <a:pt x="3109" y="1309"/>
                  </a:lnTo>
                  <a:lnTo>
                    <a:pt x="3109" y="1309"/>
                  </a:lnTo>
                  <a:lnTo>
                    <a:pt x="3166" y="949"/>
                  </a:lnTo>
                  <a:lnTo>
                    <a:pt x="3166" y="949"/>
                  </a:lnTo>
                  <a:lnTo>
                    <a:pt x="3166" y="873"/>
                  </a:lnTo>
                  <a:lnTo>
                    <a:pt x="3109" y="797"/>
                  </a:lnTo>
                  <a:lnTo>
                    <a:pt x="3052" y="759"/>
                  </a:lnTo>
                  <a:lnTo>
                    <a:pt x="2977" y="740"/>
                  </a:lnTo>
                  <a:lnTo>
                    <a:pt x="2977" y="740"/>
                  </a:lnTo>
                  <a:lnTo>
                    <a:pt x="2939" y="759"/>
                  </a:lnTo>
                  <a:lnTo>
                    <a:pt x="2901" y="778"/>
                  </a:lnTo>
                  <a:lnTo>
                    <a:pt x="2863" y="816"/>
                  </a:lnTo>
                  <a:lnTo>
                    <a:pt x="2844" y="873"/>
                  </a:lnTo>
                  <a:lnTo>
                    <a:pt x="2844" y="873"/>
                  </a:lnTo>
                  <a:lnTo>
                    <a:pt x="2768" y="1385"/>
                  </a:lnTo>
                  <a:lnTo>
                    <a:pt x="2711" y="1650"/>
                  </a:lnTo>
                  <a:lnTo>
                    <a:pt x="2635" y="1915"/>
                  </a:lnTo>
                  <a:lnTo>
                    <a:pt x="2578" y="2029"/>
                  </a:lnTo>
                  <a:lnTo>
                    <a:pt x="2522" y="2124"/>
                  </a:lnTo>
                  <a:lnTo>
                    <a:pt x="2446" y="2218"/>
                  </a:lnTo>
                  <a:lnTo>
                    <a:pt x="2370" y="2313"/>
                  </a:lnTo>
                  <a:lnTo>
                    <a:pt x="2275" y="2370"/>
                  </a:lnTo>
                  <a:lnTo>
                    <a:pt x="2180" y="2427"/>
                  </a:lnTo>
                  <a:lnTo>
                    <a:pt x="2048" y="2465"/>
                  </a:lnTo>
                  <a:lnTo>
                    <a:pt x="1915" y="24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75" y="5116475"/>
              <a:ext cx="258275" cy="136500"/>
            </a:xfrm>
            <a:custGeom>
              <a:avLst/>
              <a:gdLst/>
              <a:ahLst/>
              <a:cxnLst/>
              <a:rect l="l" t="t" r="r" b="b"/>
              <a:pathLst>
                <a:path w="10331" h="5460" fill="none" extrusionOk="0">
                  <a:moveTo>
                    <a:pt x="1574" y="3185"/>
                  </a:moveTo>
                  <a:lnTo>
                    <a:pt x="1574" y="3185"/>
                  </a:lnTo>
                  <a:lnTo>
                    <a:pt x="1289" y="2958"/>
                  </a:lnTo>
                  <a:lnTo>
                    <a:pt x="1289" y="2958"/>
                  </a:lnTo>
                  <a:lnTo>
                    <a:pt x="778" y="2578"/>
                  </a:lnTo>
                  <a:lnTo>
                    <a:pt x="531" y="2389"/>
                  </a:lnTo>
                  <a:lnTo>
                    <a:pt x="323" y="2180"/>
                  </a:lnTo>
                  <a:lnTo>
                    <a:pt x="247" y="2067"/>
                  </a:lnTo>
                  <a:lnTo>
                    <a:pt x="171" y="1953"/>
                  </a:lnTo>
                  <a:lnTo>
                    <a:pt x="95" y="1820"/>
                  </a:lnTo>
                  <a:lnTo>
                    <a:pt x="57" y="1688"/>
                  </a:lnTo>
                  <a:lnTo>
                    <a:pt x="19" y="1555"/>
                  </a:lnTo>
                  <a:lnTo>
                    <a:pt x="0" y="1384"/>
                  </a:lnTo>
                  <a:lnTo>
                    <a:pt x="0" y="1214"/>
                  </a:lnTo>
                  <a:lnTo>
                    <a:pt x="19" y="1043"/>
                  </a:lnTo>
                  <a:lnTo>
                    <a:pt x="19" y="1043"/>
                  </a:lnTo>
                  <a:lnTo>
                    <a:pt x="57" y="778"/>
                  </a:lnTo>
                  <a:lnTo>
                    <a:pt x="76" y="531"/>
                  </a:lnTo>
                  <a:lnTo>
                    <a:pt x="76" y="285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33" y="39"/>
                  </a:lnTo>
                  <a:lnTo>
                    <a:pt x="228" y="77"/>
                  </a:lnTo>
                  <a:lnTo>
                    <a:pt x="304" y="133"/>
                  </a:lnTo>
                  <a:lnTo>
                    <a:pt x="361" y="209"/>
                  </a:lnTo>
                  <a:lnTo>
                    <a:pt x="417" y="323"/>
                  </a:lnTo>
                  <a:lnTo>
                    <a:pt x="436" y="456"/>
                  </a:lnTo>
                  <a:lnTo>
                    <a:pt x="436" y="607"/>
                  </a:lnTo>
                  <a:lnTo>
                    <a:pt x="417" y="816"/>
                  </a:lnTo>
                  <a:lnTo>
                    <a:pt x="417" y="816"/>
                  </a:lnTo>
                  <a:lnTo>
                    <a:pt x="417" y="929"/>
                  </a:lnTo>
                  <a:lnTo>
                    <a:pt x="436" y="1024"/>
                  </a:lnTo>
                  <a:lnTo>
                    <a:pt x="474" y="1100"/>
                  </a:lnTo>
                  <a:lnTo>
                    <a:pt x="531" y="1176"/>
                  </a:lnTo>
                  <a:lnTo>
                    <a:pt x="588" y="1252"/>
                  </a:lnTo>
                  <a:lnTo>
                    <a:pt x="683" y="1309"/>
                  </a:lnTo>
                  <a:lnTo>
                    <a:pt x="853" y="1384"/>
                  </a:lnTo>
                  <a:lnTo>
                    <a:pt x="853" y="1384"/>
                  </a:lnTo>
                  <a:lnTo>
                    <a:pt x="948" y="1403"/>
                  </a:lnTo>
                  <a:lnTo>
                    <a:pt x="1024" y="1403"/>
                  </a:lnTo>
                  <a:lnTo>
                    <a:pt x="1024" y="1403"/>
                  </a:lnTo>
                  <a:lnTo>
                    <a:pt x="1251" y="1384"/>
                  </a:lnTo>
                  <a:lnTo>
                    <a:pt x="1479" y="1365"/>
                  </a:lnTo>
                  <a:lnTo>
                    <a:pt x="1479" y="1365"/>
                  </a:lnTo>
                  <a:lnTo>
                    <a:pt x="1593" y="1346"/>
                  </a:lnTo>
                  <a:lnTo>
                    <a:pt x="1593" y="1346"/>
                  </a:lnTo>
                  <a:lnTo>
                    <a:pt x="1706" y="1365"/>
                  </a:lnTo>
                  <a:lnTo>
                    <a:pt x="1820" y="1384"/>
                  </a:lnTo>
                  <a:lnTo>
                    <a:pt x="1934" y="1422"/>
                  </a:lnTo>
                  <a:lnTo>
                    <a:pt x="2028" y="1479"/>
                  </a:lnTo>
                  <a:lnTo>
                    <a:pt x="2123" y="1536"/>
                  </a:lnTo>
                  <a:lnTo>
                    <a:pt x="2199" y="1612"/>
                  </a:lnTo>
                  <a:lnTo>
                    <a:pt x="2351" y="1782"/>
                  </a:lnTo>
                  <a:lnTo>
                    <a:pt x="2483" y="1991"/>
                  </a:lnTo>
                  <a:lnTo>
                    <a:pt x="2597" y="2199"/>
                  </a:lnTo>
                  <a:lnTo>
                    <a:pt x="2806" y="2616"/>
                  </a:lnTo>
                  <a:lnTo>
                    <a:pt x="2806" y="2616"/>
                  </a:lnTo>
                  <a:lnTo>
                    <a:pt x="2900" y="2806"/>
                  </a:lnTo>
                  <a:lnTo>
                    <a:pt x="2976" y="2920"/>
                  </a:lnTo>
                  <a:lnTo>
                    <a:pt x="3033" y="3014"/>
                  </a:lnTo>
                  <a:lnTo>
                    <a:pt x="3128" y="3090"/>
                  </a:lnTo>
                  <a:lnTo>
                    <a:pt x="3223" y="3166"/>
                  </a:lnTo>
                  <a:lnTo>
                    <a:pt x="3317" y="3204"/>
                  </a:lnTo>
                  <a:lnTo>
                    <a:pt x="3431" y="3223"/>
                  </a:lnTo>
                  <a:lnTo>
                    <a:pt x="3431" y="3223"/>
                  </a:lnTo>
                  <a:lnTo>
                    <a:pt x="3526" y="3204"/>
                  </a:lnTo>
                  <a:lnTo>
                    <a:pt x="3526" y="3204"/>
                  </a:lnTo>
                  <a:lnTo>
                    <a:pt x="3696" y="3166"/>
                  </a:lnTo>
                  <a:lnTo>
                    <a:pt x="3867" y="3109"/>
                  </a:lnTo>
                  <a:lnTo>
                    <a:pt x="4019" y="3052"/>
                  </a:lnTo>
                  <a:lnTo>
                    <a:pt x="4170" y="3033"/>
                  </a:lnTo>
                  <a:lnTo>
                    <a:pt x="4170" y="3033"/>
                  </a:lnTo>
                  <a:lnTo>
                    <a:pt x="4303" y="3052"/>
                  </a:lnTo>
                  <a:lnTo>
                    <a:pt x="4417" y="3109"/>
                  </a:lnTo>
                  <a:lnTo>
                    <a:pt x="4549" y="3223"/>
                  </a:lnTo>
                  <a:lnTo>
                    <a:pt x="4663" y="3412"/>
                  </a:lnTo>
                  <a:lnTo>
                    <a:pt x="4663" y="3412"/>
                  </a:lnTo>
                  <a:lnTo>
                    <a:pt x="4758" y="3602"/>
                  </a:lnTo>
                  <a:lnTo>
                    <a:pt x="4834" y="3810"/>
                  </a:lnTo>
                  <a:lnTo>
                    <a:pt x="4909" y="4019"/>
                  </a:lnTo>
                  <a:lnTo>
                    <a:pt x="4966" y="4114"/>
                  </a:lnTo>
                  <a:lnTo>
                    <a:pt x="5042" y="4208"/>
                  </a:lnTo>
                  <a:lnTo>
                    <a:pt x="5042" y="4208"/>
                  </a:lnTo>
                  <a:lnTo>
                    <a:pt x="5194" y="4360"/>
                  </a:lnTo>
                  <a:lnTo>
                    <a:pt x="5364" y="4474"/>
                  </a:lnTo>
                  <a:lnTo>
                    <a:pt x="5535" y="4531"/>
                  </a:lnTo>
                  <a:lnTo>
                    <a:pt x="5705" y="4550"/>
                  </a:lnTo>
                  <a:lnTo>
                    <a:pt x="5705" y="4550"/>
                  </a:lnTo>
                  <a:lnTo>
                    <a:pt x="5895" y="4531"/>
                  </a:lnTo>
                  <a:lnTo>
                    <a:pt x="6103" y="4474"/>
                  </a:lnTo>
                  <a:lnTo>
                    <a:pt x="6103" y="4474"/>
                  </a:lnTo>
                  <a:lnTo>
                    <a:pt x="6388" y="4379"/>
                  </a:lnTo>
                  <a:lnTo>
                    <a:pt x="6615" y="4265"/>
                  </a:lnTo>
                  <a:lnTo>
                    <a:pt x="6881" y="4171"/>
                  </a:lnTo>
                  <a:lnTo>
                    <a:pt x="7013" y="4133"/>
                  </a:lnTo>
                  <a:lnTo>
                    <a:pt x="7184" y="4114"/>
                  </a:lnTo>
                  <a:lnTo>
                    <a:pt x="7184" y="4114"/>
                  </a:lnTo>
                  <a:lnTo>
                    <a:pt x="7316" y="4114"/>
                  </a:lnTo>
                  <a:lnTo>
                    <a:pt x="7316" y="4114"/>
                  </a:lnTo>
                  <a:lnTo>
                    <a:pt x="7525" y="4114"/>
                  </a:lnTo>
                  <a:lnTo>
                    <a:pt x="7752" y="4152"/>
                  </a:lnTo>
                  <a:lnTo>
                    <a:pt x="7752" y="4152"/>
                  </a:lnTo>
                  <a:lnTo>
                    <a:pt x="7961" y="4171"/>
                  </a:lnTo>
                  <a:lnTo>
                    <a:pt x="8188" y="4189"/>
                  </a:lnTo>
                  <a:lnTo>
                    <a:pt x="8188" y="4189"/>
                  </a:lnTo>
                  <a:lnTo>
                    <a:pt x="8359" y="4171"/>
                  </a:lnTo>
                  <a:lnTo>
                    <a:pt x="8359" y="4171"/>
                  </a:lnTo>
                  <a:lnTo>
                    <a:pt x="8492" y="4152"/>
                  </a:lnTo>
                  <a:lnTo>
                    <a:pt x="8624" y="4095"/>
                  </a:lnTo>
                  <a:lnTo>
                    <a:pt x="8738" y="4038"/>
                  </a:lnTo>
                  <a:lnTo>
                    <a:pt x="8833" y="3943"/>
                  </a:lnTo>
                  <a:lnTo>
                    <a:pt x="8927" y="3848"/>
                  </a:lnTo>
                  <a:lnTo>
                    <a:pt x="8984" y="3754"/>
                  </a:lnTo>
                  <a:lnTo>
                    <a:pt x="9117" y="3488"/>
                  </a:lnTo>
                  <a:lnTo>
                    <a:pt x="9117" y="3488"/>
                  </a:lnTo>
                  <a:lnTo>
                    <a:pt x="9174" y="3393"/>
                  </a:lnTo>
                  <a:lnTo>
                    <a:pt x="9231" y="3318"/>
                  </a:lnTo>
                  <a:lnTo>
                    <a:pt x="9307" y="3242"/>
                  </a:lnTo>
                  <a:lnTo>
                    <a:pt x="9401" y="3185"/>
                  </a:lnTo>
                  <a:lnTo>
                    <a:pt x="9401" y="3185"/>
                  </a:lnTo>
                  <a:lnTo>
                    <a:pt x="9401" y="3242"/>
                  </a:lnTo>
                  <a:lnTo>
                    <a:pt x="9420" y="3299"/>
                  </a:lnTo>
                  <a:lnTo>
                    <a:pt x="9439" y="3337"/>
                  </a:lnTo>
                  <a:lnTo>
                    <a:pt x="9496" y="3374"/>
                  </a:lnTo>
                  <a:lnTo>
                    <a:pt x="9496" y="3374"/>
                  </a:lnTo>
                  <a:lnTo>
                    <a:pt x="9913" y="3526"/>
                  </a:lnTo>
                  <a:lnTo>
                    <a:pt x="10330" y="3678"/>
                  </a:lnTo>
                  <a:lnTo>
                    <a:pt x="10330" y="3678"/>
                  </a:lnTo>
                  <a:lnTo>
                    <a:pt x="9818" y="4019"/>
                  </a:lnTo>
                  <a:lnTo>
                    <a:pt x="9288" y="4360"/>
                  </a:lnTo>
                  <a:lnTo>
                    <a:pt x="8757" y="4663"/>
                  </a:lnTo>
                  <a:lnTo>
                    <a:pt x="8226" y="4929"/>
                  </a:lnTo>
                  <a:lnTo>
                    <a:pt x="7961" y="5042"/>
                  </a:lnTo>
                  <a:lnTo>
                    <a:pt x="7696" y="5137"/>
                  </a:lnTo>
                  <a:lnTo>
                    <a:pt x="7430" y="5232"/>
                  </a:lnTo>
                  <a:lnTo>
                    <a:pt x="7146" y="5308"/>
                  </a:lnTo>
                  <a:lnTo>
                    <a:pt x="6881" y="5365"/>
                  </a:lnTo>
                  <a:lnTo>
                    <a:pt x="6596" y="5421"/>
                  </a:lnTo>
                  <a:lnTo>
                    <a:pt x="6331" y="5440"/>
                  </a:lnTo>
                  <a:lnTo>
                    <a:pt x="6047" y="5459"/>
                  </a:lnTo>
                  <a:lnTo>
                    <a:pt x="6047" y="5459"/>
                  </a:lnTo>
                  <a:lnTo>
                    <a:pt x="5781" y="5440"/>
                  </a:lnTo>
                  <a:lnTo>
                    <a:pt x="5516" y="5421"/>
                  </a:lnTo>
                  <a:lnTo>
                    <a:pt x="5232" y="5365"/>
                  </a:lnTo>
                  <a:lnTo>
                    <a:pt x="4966" y="5308"/>
                  </a:lnTo>
                  <a:lnTo>
                    <a:pt x="4682" y="5213"/>
                  </a:lnTo>
                  <a:lnTo>
                    <a:pt x="4398" y="5118"/>
                  </a:lnTo>
                  <a:lnTo>
                    <a:pt x="4132" y="4986"/>
                  </a:lnTo>
                  <a:lnTo>
                    <a:pt x="3848" y="4834"/>
                  </a:lnTo>
                  <a:lnTo>
                    <a:pt x="3848" y="4834"/>
                  </a:lnTo>
                  <a:lnTo>
                    <a:pt x="3431" y="4569"/>
                  </a:lnTo>
                  <a:lnTo>
                    <a:pt x="3014" y="4284"/>
                  </a:lnTo>
                  <a:lnTo>
                    <a:pt x="2616" y="4000"/>
                  </a:lnTo>
                  <a:lnTo>
                    <a:pt x="2237" y="3697"/>
                  </a:lnTo>
                  <a:lnTo>
                    <a:pt x="2237" y="3697"/>
                  </a:lnTo>
                  <a:lnTo>
                    <a:pt x="2445" y="3754"/>
                  </a:lnTo>
                  <a:lnTo>
                    <a:pt x="2673" y="3810"/>
                  </a:lnTo>
                  <a:lnTo>
                    <a:pt x="2900" y="3829"/>
                  </a:lnTo>
                  <a:lnTo>
                    <a:pt x="3147" y="3829"/>
                  </a:lnTo>
                  <a:lnTo>
                    <a:pt x="3147" y="3829"/>
                  </a:lnTo>
                  <a:lnTo>
                    <a:pt x="3412" y="3829"/>
                  </a:lnTo>
                  <a:lnTo>
                    <a:pt x="3677" y="3810"/>
                  </a:lnTo>
                  <a:lnTo>
                    <a:pt x="3924" y="3773"/>
                  </a:lnTo>
                  <a:lnTo>
                    <a:pt x="4170" y="3716"/>
                  </a:lnTo>
                  <a:lnTo>
                    <a:pt x="4170" y="3716"/>
                  </a:lnTo>
                  <a:lnTo>
                    <a:pt x="4227" y="3697"/>
                  </a:lnTo>
                  <a:lnTo>
                    <a:pt x="4265" y="3640"/>
                  </a:lnTo>
                  <a:lnTo>
                    <a:pt x="4284" y="3602"/>
                  </a:lnTo>
                  <a:lnTo>
                    <a:pt x="4284" y="3545"/>
                  </a:lnTo>
                  <a:lnTo>
                    <a:pt x="4265" y="3488"/>
                  </a:lnTo>
                  <a:lnTo>
                    <a:pt x="4227" y="3431"/>
                  </a:lnTo>
                  <a:lnTo>
                    <a:pt x="4189" y="3412"/>
                  </a:lnTo>
                  <a:lnTo>
                    <a:pt x="4132" y="3393"/>
                  </a:lnTo>
                  <a:lnTo>
                    <a:pt x="4132" y="3393"/>
                  </a:lnTo>
                  <a:lnTo>
                    <a:pt x="4094" y="3393"/>
                  </a:lnTo>
                  <a:lnTo>
                    <a:pt x="4094" y="3393"/>
                  </a:lnTo>
                  <a:lnTo>
                    <a:pt x="3639" y="3469"/>
                  </a:lnTo>
                  <a:lnTo>
                    <a:pt x="3412" y="3488"/>
                  </a:lnTo>
                  <a:lnTo>
                    <a:pt x="3166" y="3507"/>
                  </a:lnTo>
                  <a:lnTo>
                    <a:pt x="3166" y="3507"/>
                  </a:lnTo>
                  <a:lnTo>
                    <a:pt x="2900" y="3488"/>
                  </a:lnTo>
                  <a:lnTo>
                    <a:pt x="2635" y="3450"/>
                  </a:lnTo>
                  <a:lnTo>
                    <a:pt x="2370" y="3393"/>
                  </a:lnTo>
                  <a:lnTo>
                    <a:pt x="2123" y="3299"/>
                  </a:lnTo>
                  <a:lnTo>
                    <a:pt x="2123" y="3299"/>
                  </a:lnTo>
                  <a:lnTo>
                    <a:pt x="2028" y="3242"/>
                  </a:lnTo>
                  <a:lnTo>
                    <a:pt x="1953" y="3166"/>
                  </a:lnTo>
                  <a:lnTo>
                    <a:pt x="1896" y="3071"/>
                  </a:lnTo>
                  <a:lnTo>
                    <a:pt x="1858" y="2976"/>
                  </a:lnTo>
                  <a:lnTo>
                    <a:pt x="1820" y="2863"/>
                  </a:lnTo>
                  <a:lnTo>
                    <a:pt x="1801" y="2749"/>
                  </a:lnTo>
                  <a:lnTo>
                    <a:pt x="1763" y="2484"/>
                  </a:lnTo>
                  <a:lnTo>
                    <a:pt x="1763" y="1953"/>
                  </a:lnTo>
                  <a:lnTo>
                    <a:pt x="1744" y="1726"/>
                  </a:lnTo>
                  <a:lnTo>
                    <a:pt x="1725" y="1631"/>
                  </a:lnTo>
                  <a:lnTo>
                    <a:pt x="1706" y="1536"/>
                  </a:lnTo>
                  <a:lnTo>
                    <a:pt x="1706" y="1536"/>
                  </a:lnTo>
                  <a:lnTo>
                    <a:pt x="1668" y="1479"/>
                  </a:lnTo>
                  <a:lnTo>
                    <a:pt x="1649" y="1441"/>
                  </a:lnTo>
                  <a:lnTo>
                    <a:pt x="1593" y="1422"/>
                  </a:lnTo>
                  <a:lnTo>
                    <a:pt x="1536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22" y="1422"/>
                  </a:lnTo>
                  <a:lnTo>
                    <a:pt x="1384" y="1460"/>
                  </a:lnTo>
                  <a:lnTo>
                    <a:pt x="1346" y="1498"/>
                  </a:lnTo>
                  <a:lnTo>
                    <a:pt x="1346" y="1498"/>
                  </a:lnTo>
                  <a:lnTo>
                    <a:pt x="1346" y="1517"/>
                  </a:lnTo>
                  <a:lnTo>
                    <a:pt x="1346" y="1517"/>
                  </a:lnTo>
                  <a:lnTo>
                    <a:pt x="1327" y="1593"/>
                  </a:lnTo>
                  <a:lnTo>
                    <a:pt x="1327" y="1669"/>
                  </a:lnTo>
                  <a:lnTo>
                    <a:pt x="1365" y="1726"/>
                  </a:lnTo>
                  <a:lnTo>
                    <a:pt x="1422" y="1763"/>
                  </a:lnTo>
                  <a:lnTo>
                    <a:pt x="1422" y="1763"/>
                  </a:lnTo>
                  <a:lnTo>
                    <a:pt x="1441" y="1915"/>
                  </a:lnTo>
                  <a:lnTo>
                    <a:pt x="1460" y="2105"/>
                  </a:lnTo>
                  <a:lnTo>
                    <a:pt x="1460" y="2484"/>
                  </a:lnTo>
                  <a:lnTo>
                    <a:pt x="1479" y="2654"/>
                  </a:lnTo>
                  <a:lnTo>
                    <a:pt x="1498" y="2844"/>
                  </a:lnTo>
                  <a:lnTo>
                    <a:pt x="1517" y="3014"/>
                  </a:lnTo>
                  <a:lnTo>
                    <a:pt x="1574" y="31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fill="none" extrusionOk="0">
                  <a:moveTo>
                    <a:pt x="15353" y="0"/>
                  </a:moveTo>
                  <a:lnTo>
                    <a:pt x="15353" y="0"/>
                  </a:ln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512" y="4701"/>
                  </a:lnTo>
                  <a:lnTo>
                    <a:pt x="4512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740" y="341"/>
                  </a:lnTo>
                  <a:lnTo>
                    <a:pt x="740" y="341"/>
                  </a:lnTo>
                  <a:lnTo>
                    <a:pt x="721" y="341"/>
                  </a:lnTo>
                  <a:lnTo>
                    <a:pt x="721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6995" y="7657"/>
                  </a:lnTo>
                  <a:lnTo>
                    <a:pt x="6995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410" y="19"/>
                  </a:lnTo>
                  <a:lnTo>
                    <a:pt x="1535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1145245" y="727157"/>
            <a:ext cx="636765" cy="391233"/>
            <a:chOff x="83000" y="3568688"/>
            <a:chExt cx="468175" cy="287650"/>
          </a:xfrm>
        </p:grpSpPr>
        <p:sp>
          <p:nvSpPr>
            <p:cNvPr id="65" name="Google Shape;65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500" y="3615613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475" y="3576763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7811054" y="1118401"/>
            <a:ext cx="474981" cy="650298"/>
            <a:chOff x="1060100" y="3348113"/>
            <a:chExt cx="349225" cy="478125"/>
          </a:xfrm>
        </p:grpSpPr>
        <p:sp>
          <p:nvSpPr>
            <p:cNvPr id="72" name="Google Shape;72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extrusionOk="0">
                  <a:moveTo>
                    <a:pt x="7657" y="417"/>
                  </a:moveTo>
                  <a:lnTo>
                    <a:pt x="8188" y="834"/>
                  </a:lnTo>
                  <a:lnTo>
                    <a:pt x="8017" y="1005"/>
                  </a:lnTo>
                  <a:lnTo>
                    <a:pt x="7809" y="1176"/>
                  </a:lnTo>
                  <a:lnTo>
                    <a:pt x="7771" y="1213"/>
                  </a:lnTo>
                  <a:lnTo>
                    <a:pt x="7714" y="1232"/>
                  </a:lnTo>
                  <a:lnTo>
                    <a:pt x="7581" y="1251"/>
                  </a:lnTo>
                  <a:lnTo>
                    <a:pt x="7411" y="1232"/>
                  </a:lnTo>
                  <a:lnTo>
                    <a:pt x="7259" y="1195"/>
                  </a:lnTo>
                  <a:lnTo>
                    <a:pt x="6937" y="1100"/>
                  </a:lnTo>
                  <a:lnTo>
                    <a:pt x="7657" y="417"/>
                  </a:lnTo>
                  <a:close/>
                  <a:moveTo>
                    <a:pt x="10500" y="342"/>
                  </a:moveTo>
                  <a:lnTo>
                    <a:pt x="10614" y="361"/>
                  </a:lnTo>
                  <a:lnTo>
                    <a:pt x="10747" y="380"/>
                  </a:lnTo>
                  <a:lnTo>
                    <a:pt x="10823" y="398"/>
                  </a:lnTo>
                  <a:lnTo>
                    <a:pt x="10898" y="436"/>
                  </a:lnTo>
                  <a:lnTo>
                    <a:pt x="10955" y="474"/>
                  </a:lnTo>
                  <a:lnTo>
                    <a:pt x="10993" y="512"/>
                  </a:lnTo>
                  <a:lnTo>
                    <a:pt x="11069" y="626"/>
                  </a:lnTo>
                  <a:lnTo>
                    <a:pt x="11107" y="759"/>
                  </a:lnTo>
                  <a:lnTo>
                    <a:pt x="11126" y="910"/>
                  </a:lnTo>
                  <a:lnTo>
                    <a:pt x="11126" y="1043"/>
                  </a:lnTo>
                  <a:lnTo>
                    <a:pt x="11145" y="1346"/>
                  </a:lnTo>
                  <a:lnTo>
                    <a:pt x="11221" y="1725"/>
                  </a:lnTo>
                  <a:lnTo>
                    <a:pt x="11221" y="1725"/>
                  </a:lnTo>
                  <a:lnTo>
                    <a:pt x="11069" y="1630"/>
                  </a:lnTo>
                  <a:lnTo>
                    <a:pt x="10917" y="1536"/>
                  </a:lnTo>
                  <a:lnTo>
                    <a:pt x="10747" y="1441"/>
                  </a:lnTo>
                  <a:lnTo>
                    <a:pt x="10652" y="1422"/>
                  </a:lnTo>
                  <a:lnTo>
                    <a:pt x="10576" y="1403"/>
                  </a:lnTo>
                  <a:lnTo>
                    <a:pt x="10424" y="342"/>
                  </a:lnTo>
                  <a:close/>
                  <a:moveTo>
                    <a:pt x="10121" y="493"/>
                  </a:moveTo>
                  <a:lnTo>
                    <a:pt x="10254" y="1479"/>
                  </a:lnTo>
                  <a:lnTo>
                    <a:pt x="10102" y="1555"/>
                  </a:lnTo>
                  <a:lnTo>
                    <a:pt x="9932" y="1649"/>
                  </a:lnTo>
                  <a:lnTo>
                    <a:pt x="9628" y="1858"/>
                  </a:lnTo>
                  <a:lnTo>
                    <a:pt x="9553" y="1706"/>
                  </a:lnTo>
                  <a:lnTo>
                    <a:pt x="9496" y="1536"/>
                  </a:lnTo>
                  <a:lnTo>
                    <a:pt x="9515" y="1517"/>
                  </a:lnTo>
                  <a:lnTo>
                    <a:pt x="9534" y="1460"/>
                  </a:lnTo>
                  <a:lnTo>
                    <a:pt x="9553" y="1422"/>
                  </a:lnTo>
                  <a:lnTo>
                    <a:pt x="9553" y="1365"/>
                  </a:lnTo>
                  <a:lnTo>
                    <a:pt x="9534" y="1327"/>
                  </a:lnTo>
                  <a:lnTo>
                    <a:pt x="9496" y="1289"/>
                  </a:lnTo>
                  <a:lnTo>
                    <a:pt x="9458" y="1270"/>
                  </a:lnTo>
                  <a:lnTo>
                    <a:pt x="9401" y="1251"/>
                  </a:lnTo>
                  <a:lnTo>
                    <a:pt x="9401" y="1157"/>
                  </a:lnTo>
                  <a:lnTo>
                    <a:pt x="9401" y="1062"/>
                  </a:lnTo>
                  <a:lnTo>
                    <a:pt x="9420" y="986"/>
                  </a:lnTo>
                  <a:lnTo>
                    <a:pt x="9458" y="910"/>
                  </a:lnTo>
                  <a:lnTo>
                    <a:pt x="9515" y="834"/>
                  </a:lnTo>
                  <a:lnTo>
                    <a:pt x="9591" y="778"/>
                  </a:lnTo>
                  <a:lnTo>
                    <a:pt x="9685" y="721"/>
                  </a:lnTo>
                  <a:lnTo>
                    <a:pt x="9799" y="683"/>
                  </a:lnTo>
                  <a:lnTo>
                    <a:pt x="9894" y="645"/>
                  </a:lnTo>
                  <a:lnTo>
                    <a:pt x="10008" y="588"/>
                  </a:lnTo>
                  <a:lnTo>
                    <a:pt x="10121" y="493"/>
                  </a:lnTo>
                  <a:close/>
                  <a:moveTo>
                    <a:pt x="4966" y="1574"/>
                  </a:moveTo>
                  <a:lnTo>
                    <a:pt x="5099" y="1593"/>
                  </a:lnTo>
                  <a:lnTo>
                    <a:pt x="5364" y="1649"/>
                  </a:lnTo>
                  <a:lnTo>
                    <a:pt x="4852" y="2464"/>
                  </a:lnTo>
                  <a:lnTo>
                    <a:pt x="4682" y="2370"/>
                  </a:lnTo>
                  <a:lnTo>
                    <a:pt x="4511" y="2275"/>
                  </a:lnTo>
                  <a:lnTo>
                    <a:pt x="4321" y="2218"/>
                  </a:lnTo>
                  <a:lnTo>
                    <a:pt x="4132" y="2142"/>
                  </a:lnTo>
                  <a:lnTo>
                    <a:pt x="4189" y="2010"/>
                  </a:lnTo>
                  <a:lnTo>
                    <a:pt x="4246" y="1896"/>
                  </a:lnTo>
                  <a:lnTo>
                    <a:pt x="4359" y="1763"/>
                  </a:lnTo>
                  <a:lnTo>
                    <a:pt x="4492" y="1668"/>
                  </a:lnTo>
                  <a:lnTo>
                    <a:pt x="4568" y="1612"/>
                  </a:lnTo>
                  <a:lnTo>
                    <a:pt x="4663" y="1593"/>
                  </a:lnTo>
                  <a:lnTo>
                    <a:pt x="4738" y="1574"/>
                  </a:lnTo>
                  <a:close/>
                  <a:moveTo>
                    <a:pt x="10576" y="1782"/>
                  </a:moveTo>
                  <a:lnTo>
                    <a:pt x="10652" y="1801"/>
                  </a:lnTo>
                  <a:lnTo>
                    <a:pt x="10728" y="1820"/>
                  </a:lnTo>
                  <a:lnTo>
                    <a:pt x="11145" y="2066"/>
                  </a:lnTo>
                  <a:lnTo>
                    <a:pt x="11164" y="2085"/>
                  </a:lnTo>
                  <a:lnTo>
                    <a:pt x="11164" y="2123"/>
                  </a:lnTo>
                  <a:lnTo>
                    <a:pt x="11126" y="2180"/>
                  </a:lnTo>
                  <a:lnTo>
                    <a:pt x="11050" y="2275"/>
                  </a:lnTo>
                  <a:lnTo>
                    <a:pt x="10974" y="2351"/>
                  </a:lnTo>
                  <a:lnTo>
                    <a:pt x="10785" y="2521"/>
                  </a:lnTo>
                  <a:lnTo>
                    <a:pt x="10690" y="2597"/>
                  </a:lnTo>
                  <a:lnTo>
                    <a:pt x="10671" y="2616"/>
                  </a:lnTo>
                  <a:lnTo>
                    <a:pt x="10273" y="2389"/>
                  </a:lnTo>
                  <a:lnTo>
                    <a:pt x="10026" y="2256"/>
                  </a:lnTo>
                  <a:lnTo>
                    <a:pt x="9894" y="2199"/>
                  </a:lnTo>
                  <a:lnTo>
                    <a:pt x="9761" y="2161"/>
                  </a:lnTo>
                  <a:lnTo>
                    <a:pt x="10026" y="1972"/>
                  </a:lnTo>
                  <a:lnTo>
                    <a:pt x="10178" y="1877"/>
                  </a:lnTo>
                  <a:lnTo>
                    <a:pt x="10330" y="1820"/>
                  </a:lnTo>
                  <a:lnTo>
                    <a:pt x="10368" y="1839"/>
                  </a:lnTo>
                  <a:lnTo>
                    <a:pt x="10424" y="1858"/>
                  </a:lnTo>
                  <a:lnTo>
                    <a:pt x="10519" y="1839"/>
                  </a:lnTo>
                  <a:lnTo>
                    <a:pt x="10576" y="1782"/>
                  </a:lnTo>
                  <a:close/>
                  <a:moveTo>
                    <a:pt x="6842" y="1422"/>
                  </a:moveTo>
                  <a:lnTo>
                    <a:pt x="7164" y="1517"/>
                  </a:lnTo>
                  <a:lnTo>
                    <a:pt x="7316" y="1555"/>
                  </a:lnTo>
                  <a:lnTo>
                    <a:pt x="7468" y="1574"/>
                  </a:lnTo>
                  <a:lnTo>
                    <a:pt x="7619" y="2332"/>
                  </a:lnTo>
                  <a:lnTo>
                    <a:pt x="7714" y="2749"/>
                  </a:lnTo>
                  <a:lnTo>
                    <a:pt x="7752" y="2843"/>
                  </a:lnTo>
                  <a:lnTo>
                    <a:pt x="7506" y="2862"/>
                  </a:lnTo>
                  <a:lnTo>
                    <a:pt x="7430" y="2881"/>
                  </a:lnTo>
                  <a:lnTo>
                    <a:pt x="7392" y="2938"/>
                  </a:lnTo>
                  <a:lnTo>
                    <a:pt x="7316" y="2938"/>
                  </a:lnTo>
                  <a:lnTo>
                    <a:pt x="7335" y="2900"/>
                  </a:lnTo>
                  <a:lnTo>
                    <a:pt x="7335" y="2843"/>
                  </a:lnTo>
                  <a:lnTo>
                    <a:pt x="7316" y="2654"/>
                  </a:lnTo>
                  <a:lnTo>
                    <a:pt x="7259" y="2483"/>
                  </a:lnTo>
                  <a:lnTo>
                    <a:pt x="7183" y="2294"/>
                  </a:lnTo>
                  <a:lnTo>
                    <a:pt x="7108" y="2123"/>
                  </a:lnTo>
                  <a:lnTo>
                    <a:pt x="7013" y="1953"/>
                  </a:lnTo>
                  <a:lnTo>
                    <a:pt x="6937" y="1763"/>
                  </a:lnTo>
                  <a:lnTo>
                    <a:pt x="6880" y="1593"/>
                  </a:lnTo>
                  <a:lnTo>
                    <a:pt x="6842" y="1422"/>
                  </a:lnTo>
                  <a:close/>
                  <a:moveTo>
                    <a:pt x="6558" y="2066"/>
                  </a:moveTo>
                  <a:lnTo>
                    <a:pt x="6766" y="2085"/>
                  </a:lnTo>
                  <a:lnTo>
                    <a:pt x="6842" y="2275"/>
                  </a:lnTo>
                  <a:lnTo>
                    <a:pt x="6918" y="2464"/>
                  </a:lnTo>
                  <a:lnTo>
                    <a:pt x="6975" y="2654"/>
                  </a:lnTo>
                  <a:lnTo>
                    <a:pt x="7013" y="2843"/>
                  </a:lnTo>
                  <a:lnTo>
                    <a:pt x="7013" y="2900"/>
                  </a:lnTo>
                  <a:lnTo>
                    <a:pt x="7032" y="2938"/>
                  </a:lnTo>
                  <a:lnTo>
                    <a:pt x="7070" y="2976"/>
                  </a:lnTo>
                  <a:lnTo>
                    <a:pt x="7108" y="2995"/>
                  </a:lnTo>
                  <a:lnTo>
                    <a:pt x="6501" y="3128"/>
                  </a:lnTo>
                  <a:lnTo>
                    <a:pt x="6368" y="2616"/>
                  </a:lnTo>
                  <a:lnTo>
                    <a:pt x="6236" y="2104"/>
                  </a:lnTo>
                  <a:lnTo>
                    <a:pt x="6406" y="2085"/>
                  </a:lnTo>
                  <a:lnTo>
                    <a:pt x="6558" y="2066"/>
                  </a:lnTo>
                  <a:close/>
                  <a:moveTo>
                    <a:pt x="8321" y="1176"/>
                  </a:moveTo>
                  <a:lnTo>
                    <a:pt x="8643" y="2218"/>
                  </a:lnTo>
                  <a:lnTo>
                    <a:pt x="8927" y="3260"/>
                  </a:lnTo>
                  <a:lnTo>
                    <a:pt x="8851" y="3147"/>
                  </a:lnTo>
                  <a:lnTo>
                    <a:pt x="8776" y="3033"/>
                  </a:lnTo>
                  <a:lnTo>
                    <a:pt x="8719" y="2976"/>
                  </a:lnTo>
                  <a:lnTo>
                    <a:pt x="8643" y="2938"/>
                  </a:lnTo>
                  <a:lnTo>
                    <a:pt x="8472" y="2862"/>
                  </a:lnTo>
                  <a:lnTo>
                    <a:pt x="8302" y="2843"/>
                  </a:lnTo>
                  <a:lnTo>
                    <a:pt x="8112" y="2825"/>
                  </a:lnTo>
                  <a:lnTo>
                    <a:pt x="8093" y="2825"/>
                  </a:lnTo>
                  <a:lnTo>
                    <a:pt x="8093" y="2806"/>
                  </a:lnTo>
                  <a:lnTo>
                    <a:pt x="8036" y="2673"/>
                  </a:lnTo>
                  <a:lnTo>
                    <a:pt x="7979" y="2502"/>
                  </a:lnTo>
                  <a:lnTo>
                    <a:pt x="7904" y="2180"/>
                  </a:lnTo>
                  <a:lnTo>
                    <a:pt x="7790" y="1536"/>
                  </a:lnTo>
                  <a:lnTo>
                    <a:pt x="7942" y="1460"/>
                  </a:lnTo>
                  <a:lnTo>
                    <a:pt x="8074" y="1384"/>
                  </a:lnTo>
                  <a:lnTo>
                    <a:pt x="8207" y="1270"/>
                  </a:lnTo>
                  <a:lnTo>
                    <a:pt x="8321" y="1176"/>
                  </a:lnTo>
                  <a:close/>
                  <a:moveTo>
                    <a:pt x="9155" y="1574"/>
                  </a:moveTo>
                  <a:lnTo>
                    <a:pt x="9249" y="1839"/>
                  </a:lnTo>
                  <a:lnTo>
                    <a:pt x="9382" y="2085"/>
                  </a:lnTo>
                  <a:lnTo>
                    <a:pt x="9420" y="2142"/>
                  </a:lnTo>
                  <a:lnTo>
                    <a:pt x="9458" y="2161"/>
                  </a:lnTo>
                  <a:lnTo>
                    <a:pt x="9401" y="2199"/>
                  </a:lnTo>
                  <a:lnTo>
                    <a:pt x="9363" y="2256"/>
                  </a:lnTo>
                  <a:lnTo>
                    <a:pt x="9325" y="2351"/>
                  </a:lnTo>
                  <a:lnTo>
                    <a:pt x="9287" y="2483"/>
                  </a:lnTo>
                  <a:lnTo>
                    <a:pt x="9287" y="2616"/>
                  </a:lnTo>
                  <a:lnTo>
                    <a:pt x="9306" y="2768"/>
                  </a:lnTo>
                  <a:lnTo>
                    <a:pt x="9325" y="3071"/>
                  </a:lnTo>
                  <a:lnTo>
                    <a:pt x="9344" y="3317"/>
                  </a:lnTo>
                  <a:lnTo>
                    <a:pt x="9363" y="3658"/>
                  </a:lnTo>
                  <a:lnTo>
                    <a:pt x="9363" y="3658"/>
                  </a:lnTo>
                  <a:lnTo>
                    <a:pt x="9098" y="2616"/>
                  </a:lnTo>
                  <a:lnTo>
                    <a:pt x="8794" y="1574"/>
                  </a:lnTo>
                  <a:close/>
                  <a:moveTo>
                    <a:pt x="12320" y="1915"/>
                  </a:moveTo>
                  <a:lnTo>
                    <a:pt x="12490" y="1972"/>
                  </a:lnTo>
                  <a:lnTo>
                    <a:pt x="12642" y="2028"/>
                  </a:lnTo>
                  <a:lnTo>
                    <a:pt x="12794" y="2123"/>
                  </a:lnTo>
                  <a:lnTo>
                    <a:pt x="12718" y="2256"/>
                  </a:lnTo>
                  <a:lnTo>
                    <a:pt x="12642" y="2389"/>
                  </a:lnTo>
                  <a:lnTo>
                    <a:pt x="12528" y="2692"/>
                  </a:lnTo>
                  <a:lnTo>
                    <a:pt x="12377" y="3071"/>
                  </a:lnTo>
                  <a:lnTo>
                    <a:pt x="12206" y="3431"/>
                  </a:lnTo>
                  <a:lnTo>
                    <a:pt x="12017" y="3810"/>
                  </a:lnTo>
                  <a:lnTo>
                    <a:pt x="11827" y="4170"/>
                  </a:lnTo>
                  <a:lnTo>
                    <a:pt x="11808" y="3848"/>
                  </a:lnTo>
                  <a:lnTo>
                    <a:pt x="11808" y="3526"/>
                  </a:lnTo>
                  <a:lnTo>
                    <a:pt x="11789" y="3185"/>
                  </a:lnTo>
                  <a:lnTo>
                    <a:pt x="11770" y="2843"/>
                  </a:lnTo>
                  <a:lnTo>
                    <a:pt x="11808" y="2843"/>
                  </a:lnTo>
                  <a:lnTo>
                    <a:pt x="11846" y="2825"/>
                  </a:lnTo>
                  <a:lnTo>
                    <a:pt x="11865" y="2787"/>
                  </a:lnTo>
                  <a:lnTo>
                    <a:pt x="11903" y="2768"/>
                  </a:lnTo>
                  <a:lnTo>
                    <a:pt x="11922" y="2730"/>
                  </a:lnTo>
                  <a:lnTo>
                    <a:pt x="12017" y="2313"/>
                  </a:lnTo>
                  <a:lnTo>
                    <a:pt x="12149" y="1915"/>
                  </a:lnTo>
                  <a:close/>
                  <a:moveTo>
                    <a:pt x="5686" y="1725"/>
                  </a:moveTo>
                  <a:lnTo>
                    <a:pt x="5838" y="1744"/>
                  </a:lnTo>
                  <a:lnTo>
                    <a:pt x="5989" y="2483"/>
                  </a:lnTo>
                  <a:lnTo>
                    <a:pt x="6179" y="3204"/>
                  </a:lnTo>
                  <a:lnTo>
                    <a:pt x="6122" y="3242"/>
                  </a:lnTo>
                  <a:lnTo>
                    <a:pt x="6103" y="3279"/>
                  </a:lnTo>
                  <a:lnTo>
                    <a:pt x="6084" y="3336"/>
                  </a:lnTo>
                  <a:lnTo>
                    <a:pt x="6084" y="3393"/>
                  </a:lnTo>
                  <a:lnTo>
                    <a:pt x="6122" y="3640"/>
                  </a:lnTo>
                  <a:lnTo>
                    <a:pt x="6198" y="3886"/>
                  </a:lnTo>
                  <a:lnTo>
                    <a:pt x="6350" y="4341"/>
                  </a:lnTo>
                  <a:lnTo>
                    <a:pt x="5762" y="4227"/>
                  </a:lnTo>
                  <a:lnTo>
                    <a:pt x="5705" y="4227"/>
                  </a:lnTo>
                  <a:lnTo>
                    <a:pt x="5061" y="2749"/>
                  </a:lnTo>
                  <a:lnTo>
                    <a:pt x="5667" y="1782"/>
                  </a:lnTo>
                  <a:lnTo>
                    <a:pt x="5686" y="1725"/>
                  </a:lnTo>
                  <a:close/>
                  <a:moveTo>
                    <a:pt x="9060" y="3848"/>
                  </a:moveTo>
                  <a:lnTo>
                    <a:pt x="9230" y="4530"/>
                  </a:lnTo>
                  <a:lnTo>
                    <a:pt x="9136" y="4265"/>
                  </a:lnTo>
                  <a:lnTo>
                    <a:pt x="9098" y="4057"/>
                  </a:lnTo>
                  <a:lnTo>
                    <a:pt x="9060" y="3848"/>
                  </a:lnTo>
                  <a:close/>
                  <a:moveTo>
                    <a:pt x="2199" y="4682"/>
                  </a:moveTo>
                  <a:lnTo>
                    <a:pt x="2331" y="5307"/>
                  </a:lnTo>
                  <a:lnTo>
                    <a:pt x="2293" y="5307"/>
                  </a:lnTo>
                  <a:lnTo>
                    <a:pt x="2104" y="5383"/>
                  </a:lnTo>
                  <a:lnTo>
                    <a:pt x="2047" y="5232"/>
                  </a:lnTo>
                  <a:lnTo>
                    <a:pt x="1971" y="5080"/>
                  </a:lnTo>
                  <a:lnTo>
                    <a:pt x="1876" y="4947"/>
                  </a:lnTo>
                  <a:lnTo>
                    <a:pt x="1782" y="4815"/>
                  </a:lnTo>
                  <a:lnTo>
                    <a:pt x="2066" y="4777"/>
                  </a:lnTo>
                  <a:lnTo>
                    <a:pt x="2123" y="4758"/>
                  </a:lnTo>
                  <a:lnTo>
                    <a:pt x="2161" y="4739"/>
                  </a:lnTo>
                  <a:lnTo>
                    <a:pt x="2199" y="4682"/>
                  </a:lnTo>
                  <a:close/>
                  <a:moveTo>
                    <a:pt x="13286" y="2427"/>
                  </a:moveTo>
                  <a:lnTo>
                    <a:pt x="13381" y="2464"/>
                  </a:lnTo>
                  <a:lnTo>
                    <a:pt x="13495" y="2540"/>
                  </a:lnTo>
                  <a:lnTo>
                    <a:pt x="13533" y="2578"/>
                  </a:lnTo>
                  <a:lnTo>
                    <a:pt x="13552" y="2635"/>
                  </a:lnTo>
                  <a:lnTo>
                    <a:pt x="13552" y="2711"/>
                  </a:lnTo>
                  <a:lnTo>
                    <a:pt x="13533" y="2806"/>
                  </a:lnTo>
                  <a:lnTo>
                    <a:pt x="13476" y="2900"/>
                  </a:lnTo>
                  <a:lnTo>
                    <a:pt x="13419" y="2995"/>
                  </a:lnTo>
                  <a:lnTo>
                    <a:pt x="13343" y="3090"/>
                  </a:lnTo>
                  <a:lnTo>
                    <a:pt x="13268" y="3204"/>
                  </a:lnTo>
                  <a:lnTo>
                    <a:pt x="13078" y="3602"/>
                  </a:lnTo>
                  <a:lnTo>
                    <a:pt x="12926" y="4000"/>
                  </a:lnTo>
                  <a:lnTo>
                    <a:pt x="12775" y="4417"/>
                  </a:lnTo>
                  <a:lnTo>
                    <a:pt x="12623" y="4853"/>
                  </a:lnTo>
                  <a:lnTo>
                    <a:pt x="12377" y="5724"/>
                  </a:lnTo>
                  <a:lnTo>
                    <a:pt x="12149" y="6577"/>
                  </a:lnTo>
                  <a:lnTo>
                    <a:pt x="12130" y="6577"/>
                  </a:lnTo>
                  <a:lnTo>
                    <a:pt x="12092" y="6350"/>
                  </a:lnTo>
                  <a:lnTo>
                    <a:pt x="12073" y="6103"/>
                  </a:lnTo>
                  <a:lnTo>
                    <a:pt x="12036" y="5611"/>
                  </a:lnTo>
                  <a:lnTo>
                    <a:pt x="11998" y="5137"/>
                  </a:lnTo>
                  <a:lnTo>
                    <a:pt x="11979" y="4890"/>
                  </a:lnTo>
                  <a:lnTo>
                    <a:pt x="11922" y="4644"/>
                  </a:lnTo>
                  <a:lnTo>
                    <a:pt x="11960" y="4606"/>
                  </a:lnTo>
                  <a:lnTo>
                    <a:pt x="12168" y="4227"/>
                  </a:lnTo>
                  <a:lnTo>
                    <a:pt x="12358" y="3848"/>
                  </a:lnTo>
                  <a:lnTo>
                    <a:pt x="12547" y="3469"/>
                  </a:lnTo>
                  <a:lnTo>
                    <a:pt x="12718" y="3071"/>
                  </a:lnTo>
                  <a:lnTo>
                    <a:pt x="12794" y="2900"/>
                  </a:lnTo>
                  <a:lnTo>
                    <a:pt x="12888" y="2692"/>
                  </a:lnTo>
                  <a:lnTo>
                    <a:pt x="12945" y="2578"/>
                  </a:lnTo>
                  <a:lnTo>
                    <a:pt x="13021" y="2502"/>
                  </a:lnTo>
                  <a:lnTo>
                    <a:pt x="13116" y="2445"/>
                  </a:lnTo>
                  <a:lnTo>
                    <a:pt x="13211" y="2427"/>
                  </a:lnTo>
                  <a:close/>
                  <a:moveTo>
                    <a:pt x="4132" y="2483"/>
                  </a:moveTo>
                  <a:lnTo>
                    <a:pt x="4303" y="2559"/>
                  </a:lnTo>
                  <a:lnTo>
                    <a:pt x="4454" y="2616"/>
                  </a:lnTo>
                  <a:lnTo>
                    <a:pt x="4625" y="2711"/>
                  </a:lnTo>
                  <a:lnTo>
                    <a:pt x="4776" y="2806"/>
                  </a:lnTo>
                  <a:lnTo>
                    <a:pt x="4757" y="2862"/>
                  </a:lnTo>
                  <a:lnTo>
                    <a:pt x="4776" y="2919"/>
                  </a:lnTo>
                  <a:lnTo>
                    <a:pt x="5535" y="4644"/>
                  </a:lnTo>
                  <a:lnTo>
                    <a:pt x="5535" y="4663"/>
                  </a:lnTo>
                  <a:lnTo>
                    <a:pt x="5497" y="5232"/>
                  </a:lnTo>
                  <a:lnTo>
                    <a:pt x="5440" y="5781"/>
                  </a:lnTo>
                  <a:lnTo>
                    <a:pt x="5364" y="6331"/>
                  </a:lnTo>
                  <a:lnTo>
                    <a:pt x="5269" y="6900"/>
                  </a:lnTo>
                  <a:lnTo>
                    <a:pt x="5193" y="5914"/>
                  </a:lnTo>
                  <a:lnTo>
                    <a:pt x="5099" y="4947"/>
                  </a:lnTo>
                  <a:lnTo>
                    <a:pt x="5061" y="4379"/>
                  </a:lnTo>
                  <a:lnTo>
                    <a:pt x="5042" y="4208"/>
                  </a:lnTo>
                  <a:lnTo>
                    <a:pt x="5023" y="4075"/>
                  </a:lnTo>
                  <a:lnTo>
                    <a:pt x="4985" y="3943"/>
                  </a:lnTo>
                  <a:lnTo>
                    <a:pt x="4928" y="3867"/>
                  </a:lnTo>
                  <a:lnTo>
                    <a:pt x="4814" y="3772"/>
                  </a:lnTo>
                  <a:lnTo>
                    <a:pt x="4663" y="3696"/>
                  </a:lnTo>
                  <a:lnTo>
                    <a:pt x="4682" y="3621"/>
                  </a:lnTo>
                  <a:lnTo>
                    <a:pt x="4663" y="3583"/>
                  </a:lnTo>
                  <a:lnTo>
                    <a:pt x="4644" y="3545"/>
                  </a:lnTo>
                  <a:lnTo>
                    <a:pt x="4473" y="3317"/>
                  </a:lnTo>
                  <a:lnTo>
                    <a:pt x="4321" y="3052"/>
                  </a:lnTo>
                  <a:lnTo>
                    <a:pt x="4189" y="2768"/>
                  </a:lnTo>
                  <a:lnTo>
                    <a:pt x="4151" y="2635"/>
                  </a:lnTo>
                  <a:lnTo>
                    <a:pt x="4132" y="2483"/>
                  </a:lnTo>
                  <a:close/>
                  <a:moveTo>
                    <a:pt x="11315" y="2502"/>
                  </a:moveTo>
                  <a:lnTo>
                    <a:pt x="11334" y="2521"/>
                  </a:lnTo>
                  <a:lnTo>
                    <a:pt x="11372" y="2597"/>
                  </a:lnTo>
                  <a:lnTo>
                    <a:pt x="11391" y="2711"/>
                  </a:lnTo>
                  <a:lnTo>
                    <a:pt x="11372" y="2768"/>
                  </a:lnTo>
                  <a:lnTo>
                    <a:pt x="11372" y="2806"/>
                  </a:lnTo>
                  <a:lnTo>
                    <a:pt x="11391" y="2862"/>
                  </a:lnTo>
                  <a:lnTo>
                    <a:pt x="11429" y="2900"/>
                  </a:lnTo>
                  <a:lnTo>
                    <a:pt x="11448" y="3185"/>
                  </a:lnTo>
                  <a:lnTo>
                    <a:pt x="11448" y="3469"/>
                  </a:lnTo>
                  <a:lnTo>
                    <a:pt x="11448" y="3943"/>
                  </a:lnTo>
                  <a:lnTo>
                    <a:pt x="11467" y="4170"/>
                  </a:lnTo>
                  <a:lnTo>
                    <a:pt x="11524" y="4398"/>
                  </a:lnTo>
                  <a:lnTo>
                    <a:pt x="11638" y="4834"/>
                  </a:lnTo>
                  <a:lnTo>
                    <a:pt x="11694" y="5080"/>
                  </a:lnTo>
                  <a:lnTo>
                    <a:pt x="11732" y="5307"/>
                  </a:lnTo>
                  <a:lnTo>
                    <a:pt x="11751" y="5781"/>
                  </a:lnTo>
                  <a:lnTo>
                    <a:pt x="11770" y="6236"/>
                  </a:lnTo>
                  <a:lnTo>
                    <a:pt x="11789" y="6483"/>
                  </a:lnTo>
                  <a:lnTo>
                    <a:pt x="11808" y="6710"/>
                  </a:lnTo>
                  <a:lnTo>
                    <a:pt x="10898" y="7070"/>
                  </a:lnTo>
                  <a:lnTo>
                    <a:pt x="10785" y="2919"/>
                  </a:lnTo>
                  <a:lnTo>
                    <a:pt x="10823" y="2900"/>
                  </a:lnTo>
                  <a:lnTo>
                    <a:pt x="10860" y="2881"/>
                  </a:lnTo>
                  <a:lnTo>
                    <a:pt x="11069" y="2711"/>
                  </a:lnTo>
                  <a:lnTo>
                    <a:pt x="11202" y="2616"/>
                  </a:lnTo>
                  <a:lnTo>
                    <a:pt x="11315" y="2502"/>
                  </a:lnTo>
                  <a:close/>
                  <a:moveTo>
                    <a:pt x="9856" y="2616"/>
                  </a:moveTo>
                  <a:lnTo>
                    <a:pt x="9970" y="2654"/>
                  </a:lnTo>
                  <a:lnTo>
                    <a:pt x="10083" y="2711"/>
                  </a:lnTo>
                  <a:lnTo>
                    <a:pt x="10197" y="2768"/>
                  </a:lnTo>
                  <a:lnTo>
                    <a:pt x="10292" y="2843"/>
                  </a:lnTo>
                  <a:lnTo>
                    <a:pt x="10368" y="2919"/>
                  </a:lnTo>
                  <a:lnTo>
                    <a:pt x="10424" y="2995"/>
                  </a:lnTo>
                  <a:lnTo>
                    <a:pt x="10443" y="3071"/>
                  </a:lnTo>
                  <a:lnTo>
                    <a:pt x="10557" y="7089"/>
                  </a:lnTo>
                  <a:lnTo>
                    <a:pt x="10576" y="7146"/>
                  </a:lnTo>
                  <a:lnTo>
                    <a:pt x="10595" y="7184"/>
                  </a:lnTo>
                  <a:lnTo>
                    <a:pt x="10026" y="7373"/>
                  </a:lnTo>
                  <a:lnTo>
                    <a:pt x="9989" y="7108"/>
                  </a:lnTo>
                  <a:lnTo>
                    <a:pt x="9951" y="6824"/>
                  </a:lnTo>
                  <a:lnTo>
                    <a:pt x="9875" y="6558"/>
                  </a:lnTo>
                  <a:lnTo>
                    <a:pt x="9837" y="6312"/>
                  </a:lnTo>
                  <a:lnTo>
                    <a:pt x="9799" y="6122"/>
                  </a:lnTo>
                  <a:lnTo>
                    <a:pt x="9761" y="5952"/>
                  </a:lnTo>
                  <a:lnTo>
                    <a:pt x="9628" y="5592"/>
                  </a:lnTo>
                  <a:lnTo>
                    <a:pt x="9685" y="5573"/>
                  </a:lnTo>
                  <a:lnTo>
                    <a:pt x="9723" y="5535"/>
                  </a:lnTo>
                  <a:lnTo>
                    <a:pt x="9742" y="5497"/>
                  </a:lnTo>
                  <a:lnTo>
                    <a:pt x="9742" y="5440"/>
                  </a:lnTo>
                  <a:lnTo>
                    <a:pt x="9685" y="3621"/>
                  </a:lnTo>
                  <a:lnTo>
                    <a:pt x="9666" y="2711"/>
                  </a:lnTo>
                  <a:lnTo>
                    <a:pt x="9666" y="2654"/>
                  </a:lnTo>
                  <a:lnTo>
                    <a:pt x="9685" y="2635"/>
                  </a:lnTo>
                  <a:lnTo>
                    <a:pt x="9723" y="2616"/>
                  </a:lnTo>
                  <a:close/>
                  <a:moveTo>
                    <a:pt x="7998" y="3185"/>
                  </a:moveTo>
                  <a:lnTo>
                    <a:pt x="8112" y="3204"/>
                  </a:lnTo>
                  <a:lnTo>
                    <a:pt x="8226" y="3223"/>
                  </a:lnTo>
                  <a:lnTo>
                    <a:pt x="8340" y="3279"/>
                  </a:lnTo>
                  <a:lnTo>
                    <a:pt x="8434" y="3317"/>
                  </a:lnTo>
                  <a:lnTo>
                    <a:pt x="8510" y="3393"/>
                  </a:lnTo>
                  <a:lnTo>
                    <a:pt x="8586" y="3488"/>
                  </a:lnTo>
                  <a:lnTo>
                    <a:pt x="8643" y="3621"/>
                  </a:lnTo>
                  <a:lnTo>
                    <a:pt x="8700" y="3772"/>
                  </a:lnTo>
                  <a:lnTo>
                    <a:pt x="8870" y="4492"/>
                  </a:lnTo>
                  <a:lnTo>
                    <a:pt x="8965" y="4853"/>
                  </a:lnTo>
                  <a:lnTo>
                    <a:pt x="9079" y="5194"/>
                  </a:lnTo>
                  <a:lnTo>
                    <a:pt x="9174" y="5440"/>
                  </a:lnTo>
                  <a:lnTo>
                    <a:pt x="9287" y="5668"/>
                  </a:lnTo>
                  <a:lnTo>
                    <a:pt x="9401" y="5914"/>
                  </a:lnTo>
                  <a:lnTo>
                    <a:pt x="9477" y="6160"/>
                  </a:lnTo>
                  <a:lnTo>
                    <a:pt x="9553" y="6445"/>
                  </a:lnTo>
                  <a:lnTo>
                    <a:pt x="9628" y="6786"/>
                  </a:lnTo>
                  <a:lnTo>
                    <a:pt x="9685" y="7165"/>
                  </a:lnTo>
                  <a:lnTo>
                    <a:pt x="9685" y="7335"/>
                  </a:lnTo>
                  <a:lnTo>
                    <a:pt x="9685" y="7487"/>
                  </a:lnTo>
                  <a:lnTo>
                    <a:pt x="8776" y="7733"/>
                  </a:lnTo>
                  <a:lnTo>
                    <a:pt x="8776" y="7677"/>
                  </a:lnTo>
                  <a:lnTo>
                    <a:pt x="8757" y="7620"/>
                  </a:lnTo>
                  <a:lnTo>
                    <a:pt x="8624" y="6672"/>
                  </a:lnTo>
                  <a:lnTo>
                    <a:pt x="8548" y="6198"/>
                  </a:lnTo>
                  <a:lnTo>
                    <a:pt x="8453" y="5724"/>
                  </a:lnTo>
                  <a:lnTo>
                    <a:pt x="8359" y="5402"/>
                  </a:lnTo>
                  <a:lnTo>
                    <a:pt x="8264" y="5080"/>
                  </a:lnTo>
                  <a:lnTo>
                    <a:pt x="8036" y="4455"/>
                  </a:lnTo>
                  <a:lnTo>
                    <a:pt x="7923" y="4151"/>
                  </a:lnTo>
                  <a:lnTo>
                    <a:pt x="7809" y="3829"/>
                  </a:lnTo>
                  <a:lnTo>
                    <a:pt x="7733" y="3507"/>
                  </a:lnTo>
                  <a:lnTo>
                    <a:pt x="7676" y="3185"/>
                  </a:lnTo>
                  <a:lnTo>
                    <a:pt x="7809" y="3185"/>
                  </a:lnTo>
                  <a:lnTo>
                    <a:pt x="7847" y="3204"/>
                  </a:lnTo>
                  <a:lnTo>
                    <a:pt x="7885" y="3223"/>
                  </a:lnTo>
                  <a:lnTo>
                    <a:pt x="7904" y="3223"/>
                  </a:lnTo>
                  <a:lnTo>
                    <a:pt x="7998" y="3185"/>
                  </a:lnTo>
                  <a:close/>
                  <a:moveTo>
                    <a:pt x="7354" y="3279"/>
                  </a:moveTo>
                  <a:lnTo>
                    <a:pt x="7430" y="3715"/>
                  </a:lnTo>
                  <a:lnTo>
                    <a:pt x="7563" y="4132"/>
                  </a:lnTo>
                  <a:lnTo>
                    <a:pt x="7714" y="4568"/>
                  </a:lnTo>
                  <a:lnTo>
                    <a:pt x="7866" y="4985"/>
                  </a:lnTo>
                  <a:lnTo>
                    <a:pt x="7979" y="5307"/>
                  </a:lnTo>
                  <a:lnTo>
                    <a:pt x="8074" y="5611"/>
                  </a:lnTo>
                  <a:lnTo>
                    <a:pt x="8150" y="5933"/>
                  </a:lnTo>
                  <a:lnTo>
                    <a:pt x="8226" y="6255"/>
                  </a:lnTo>
                  <a:lnTo>
                    <a:pt x="8321" y="6918"/>
                  </a:lnTo>
                  <a:lnTo>
                    <a:pt x="8415" y="7563"/>
                  </a:lnTo>
                  <a:lnTo>
                    <a:pt x="8396" y="7601"/>
                  </a:lnTo>
                  <a:lnTo>
                    <a:pt x="8396" y="7639"/>
                  </a:lnTo>
                  <a:lnTo>
                    <a:pt x="8396" y="7677"/>
                  </a:lnTo>
                  <a:lnTo>
                    <a:pt x="8415" y="7733"/>
                  </a:lnTo>
                  <a:lnTo>
                    <a:pt x="8434" y="7809"/>
                  </a:lnTo>
                  <a:lnTo>
                    <a:pt x="8453" y="7828"/>
                  </a:lnTo>
                  <a:lnTo>
                    <a:pt x="7714" y="7999"/>
                  </a:lnTo>
                  <a:lnTo>
                    <a:pt x="7714" y="7961"/>
                  </a:lnTo>
                  <a:lnTo>
                    <a:pt x="7714" y="7904"/>
                  </a:lnTo>
                  <a:lnTo>
                    <a:pt x="7506" y="7335"/>
                  </a:lnTo>
                  <a:lnTo>
                    <a:pt x="7335" y="6767"/>
                  </a:lnTo>
                  <a:lnTo>
                    <a:pt x="7183" y="6179"/>
                  </a:lnTo>
                  <a:lnTo>
                    <a:pt x="7051" y="5592"/>
                  </a:lnTo>
                  <a:lnTo>
                    <a:pt x="6994" y="5326"/>
                  </a:lnTo>
                  <a:lnTo>
                    <a:pt x="6937" y="5061"/>
                  </a:lnTo>
                  <a:lnTo>
                    <a:pt x="6918" y="4872"/>
                  </a:lnTo>
                  <a:lnTo>
                    <a:pt x="6880" y="4720"/>
                  </a:lnTo>
                  <a:lnTo>
                    <a:pt x="6823" y="4587"/>
                  </a:lnTo>
                  <a:lnTo>
                    <a:pt x="6748" y="4492"/>
                  </a:lnTo>
                  <a:lnTo>
                    <a:pt x="6577" y="4000"/>
                  </a:lnTo>
                  <a:lnTo>
                    <a:pt x="6501" y="3734"/>
                  </a:lnTo>
                  <a:lnTo>
                    <a:pt x="6425" y="3488"/>
                  </a:lnTo>
                  <a:lnTo>
                    <a:pt x="7354" y="3279"/>
                  </a:lnTo>
                  <a:close/>
                  <a:moveTo>
                    <a:pt x="6842" y="6066"/>
                  </a:moveTo>
                  <a:lnTo>
                    <a:pt x="7089" y="7032"/>
                  </a:lnTo>
                  <a:lnTo>
                    <a:pt x="7240" y="7525"/>
                  </a:lnTo>
                  <a:lnTo>
                    <a:pt x="7392" y="7999"/>
                  </a:lnTo>
                  <a:lnTo>
                    <a:pt x="7430" y="8056"/>
                  </a:lnTo>
                  <a:lnTo>
                    <a:pt x="6880" y="8169"/>
                  </a:lnTo>
                  <a:lnTo>
                    <a:pt x="6350" y="8264"/>
                  </a:lnTo>
                  <a:lnTo>
                    <a:pt x="6501" y="7715"/>
                  </a:lnTo>
                  <a:lnTo>
                    <a:pt x="6634" y="7165"/>
                  </a:lnTo>
                  <a:lnTo>
                    <a:pt x="6748" y="6615"/>
                  </a:lnTo>
                  <a:lnTo>
                    <a:pt x="6842" y="6066"/>
                  </a:lnTo>
                  <a:close/>
                  <a:moveTo>
                    <a:pt x="5876" y="4587"/>
                  </a:moveTo>
                  <a:lnTo>
                    <a:pt x="6482" y="4720"/>
                  </a:lnTo>
                  <a:lnTo>
                    <a:pt x="6615" y="5156"/>
                  </a:lnTo>
                  <a:lnTo>
                    <a:pt x="6596" y="5516"/>
                  </a:lnTo>
                  <a:lnTo>
                    <a:pt x="6558" y="5762"/>
                  </a:lnTo>
                  <a:lnTo>
                    <a:pt x="6520" y="6085"/>
                  </a:lnTo>
                  <a:lnTo>
                    <a:pt x="6463" y="6407"/>
                  </a:lnTo>
                  <a:lnTo>
                    <a:pt x="6350" y="7051"/>
                  </a:lnTo>
                  <a:lnTo>
                    <a:pt x="6179" y="7696"/>
                  </a:lnTo>
                  <a:lnTo>
                    <a:pt x="5970" y="8321"/>
                  </a:lnTo>
                  <a:lnTo>
                    <a:pt x="5819" y="8340"/>
                  </a:lnTo>
                  <a:lnTo>
                    <a:pt x="5743" y="8359"/>
                  </a:lnTo>
                  <a:lnTo>
                    <a:pt x="5705" y="8416"/>
                  </a:lnTo>
                  <a:lnTo>
                    <a:pt x="5535" y="8397"/>
                  </a:lnTo>
                  <a:lnTo>
                    <a:pt x="5364" y="8378"/>
                  </a:lnTo>
                  <a:lnTo>
                    <a:pt x="5345" y="8378"/>
                  </a:lnTo>
                  <a:lnTo>
                    <a:pt x="5516" y="7449"/>
                  </a:lnTo>
                  <a:lnTo>
                    <a:pt x="5667" y="6502"/>
                  </a:lnTo>
                  <a:lnTo>
                    <a:pt x="5800" y="5554"/>
                  </a:lnTo>
                  <a:lnTo>
                    <a:pt x="5838" y="5061"/>
                  </a:lnTo>
                  <a:lnTo>
                    <a:pt x="5876" y="4587"/>
                  </a:lnTo>
                  <a:close/>
                  <a:moveTo>
                    <a:pt x="3886" y="3829"/>
                  </a:moveTo>
                  <a:lnTo>
                    <a:pt x="4132" y="3886"/>
                  </a:lnTo>
                  <a:lnTo>
                    <a:pt x="4246" y="3924"/>
                  </a:lnTo>
                  <a:lnTo>
                    <a:pt x="4378" y="3962"/>
                  </a:lnTo>
                  <a:lnTo>
                    <a:pt x="4492" y="4038"/>
                  </a:lnTo>
                  <a:lnTo>
                    <a:pt x="4587" y="4113"/>
                  </a:lnTo>
                  <a:lnTo>
                    <a:pt x="4644" y="4227"/>
                  </a:lnTo>
                  <a:lnTo>
                    <a:pt x="4701" y="4341"/>
                  </a:lnTo>
                  <a:lnTo>
                    <a:pt x="4795" y="5137"/>
                  </a:lnTo>
                  <a:lnTo>
                    <a:pt x="4871" y="5914"/>
                  </a:lnTo>
                  <a:lnTo>
                    <a:pt x="4928" y="6539"/>
                  </a:lnTo>
                  <a:lnTo>
                    <a:pt x="4966" y="7165"/>
                  </a:lnTo>
                  <a:lnTo>
                    <a:pt x="5004" y="8397"/>
                  </a:lnTo>
                  <a:lnTo>
                    <a:pt x="4473" y="8454"/>
                  </a:lnTo>
                  <a:lnTo>
                    <a:pt x="4397" y="8473"/>
                  </a:lnTo>
                  <a:lnTo>
                    <a:pt x="4340" y="7298"/>
                  </a:lnTo>
                  <a:lnTo>
                    <a:pt x="4227" y="6141"/>
                  </a:lnTo>
                  <a:lnTo>
                    <a:pt x="4075" y="4985"/>
                  </a:lnTo>
                  <a:lnTo>
                    <a:pt x="3886" y="3829"/>
                  </a:lnTo>
                  <a:close/>
                  <a:moveTo>
                    <a:pt x="3184" y="3962"/>
                  </a:moveTo>
                  <a:lnTo>
                    <a:pt x="3336" y="3981"/>
                  </a:lnTo>
                  <a:lnTo>
                    <a:pt x="3469" y="4019"/>
                  </a:lnTo>
                  <a:lnTo>
                    <a:pt x="3525" y="4057"/>
                  </a:lnTo>
                  <a:lnTo>
                    <a:pt x="3563" y="4094"/>
                  </a:lnTo>
                  <a:lnTo>
                    <a:pt x="3601" y="4151"/>
                  </a:lnTo>
                  <a:lnTo>
                    <a:pt x="3620" y="4208"/>
                  </a:lnTo>
                  <a:lnTo>
                    <a:pt x="3753" y="4966"/>
                  </a:lnTo>
                  <a:lnTo>
                    <a:pt x="3848" y="5743"/>
                  </a:lnTo>
                  <a:lnTo>
                    <a:pt x="3942" y="6426"/>
                  </a:lnTo>
                  <a:lnTo>
                    <a:pt x="3999" y="7108"/>
                  </a:lnTo>
                  <a:lnTo>
                    <a:pt x="4037" y="7809"/>
                  </a:lnTo>
                  <a:lnTo>
                    <a:pt x="4075" y="8492"/>
                  </a:lnTo>
                  <a:lnTo>
                    <a:pt x="3715" y="8511"/>
                  </a:lnTo>
                  <a:lnTo>
                    <a:pt x="3677" y="8321"/>
                  </a:lnTo>
                  <a:lnTo>
                    <a:pt x="3639" y="8132"/>
                  </a:lnTo>
                  <a:lnTo>
                    <a:pt x="3525" y="7752"/>
                  </a:lnTo>
                  <a:lnTo>
                    <a:pt x="3393" y="7392"/>
                  </a:lnTo>
                  <a:lnTo>
                    <a:pt x="3222" y="7013"/>
                  </a:lnTo>
                  <a:lnTo>
                    <a:pt x="3090" y="6691"/>
                  </a:lnTo>
                  <a:lnTo>
                    <a:pt x="2957" y="6369"/>
                  </a:lnTo>
                  <a:lnTo>
                    <a:pt x="2843" y="6047"/>
                  </a:lnTo>
                  <a:lnTo>
                    <a:pt x="2748" y="5705"/>
                  </a:lnTo>
                  <a:lnTo>
                    <a:pt x="2673" y="5383"/>
                  </a:lnTo>
                  <a:lnTo>
                    <a:pt x="2597" y="5042"/>
                  </a:lnTo>
                  <a:lnTo>
                    <a:pt x="2483" y="4360"/>
                  </a:lnTo>
                  <a:lnTo>
                    <a:pt x="2502" y="4284"/>
                  </a:lnTo>
                  <a:lnTo>
                    <a:pt x="2540" y="4208"/>
                  </a:lnTo>
                  <a:lnTo>
                    <a:pt x="2616" y="4132"/>
                  </a:lnTo>
                  <a:lnTo>
                    <a:pt x="2710" y="4075"/>
                  </a:lnTo>
                  <a:lnTo>
                    <a:pt x="2805" y="4019"/>
                  </a:lnTo>
                  <a:lnTo>
                    <a:pt x="2938" y="3981"/>
                  </a:lnTo>
                  <a:lnTo>
                    <a:pt x="3071" y="3962"/>
                  </a:lnTo>
                  <a:close/>
                  <a:moveTo>
                    <a:pt x="2388" y="5630"/>
                  </a:moveTo>
                  <a:lnTo>
                    <a:pt x="2521" y="6066"/>
                  </a:lnTo>
                  <a:lnTo>
                    <a:pt x="2616" y="6388"/>
                  </a:lnTo>
                  <a:lnTo>
                    <a:pt x="2748" y="6691"/>
                  </a:lnTo>
                  <a:lnTo>
                    <a:pt x="3014" y="7298"/>
                  </a:lnTo>
                  <a:lnTo>
                    <a:pt x="3127" y="7601"/>
                  </a:lnTo>
                  <a:lnTo>
                    <a:pt x="3241" y="7904"/>
                  </a:lnTo>
                  <a:lnTo>
                    <a:pt x="3336" y="8226"/>
                  </a:lnTo>
                  <a:lnTo>
                    <a:pt x="3374" y="8548"/>
                  </a:lnTo>
                  <a:lnTo>
                    <a:pt x="3014" y="8567"/>
                  </a:lnTo>
                  <a:lnTo>
                    <a:pt x="2995" y="8416"/>
                  </a:lnTo>
                  <a:lnTo>
                    <a:pt x="2957" y="8245"/>
                  </a:lnTo>
                  <a:lnTo>
                    <a:pt x="2900" y="8075"/>
                  </a:lnTo>
                  <a:lnTo>
                    <a:pt x="2824" y="7904"/>
                  </a:lnTo>
                  <a:lnTo>
                    <a:pt x="2597" y="7373"/>
                  </a:lnTo>
                  <a:lnTo>
                    <a:pt x="2445" y="6975"/>
                  </a:lnTo>
                  <a:lnTo>
                    <a:pt x="2293" y="6577"/>
                  </a:lnTo>
                  <a:lnTo>
                    <a:pt x="2199" y="6388"/>
                  </a:lnTo>
                  <a:lnTo>
                    <a:pt x="2104" y="6198"/>
                  </a:lnTo>
                  <a:lnTo>
                    <a:pt x="1990" y="6028"/>
                  </a:lnTo>
                  <a:lnTo>
                    <a:pt x="1839" y="5876"/>
                  </a:lnTo>
                  <a:lnTo>
                    <a:pt x="2104" y="5743"/>
                  </a:lnTo>
                  <a:lnTo>
                    <a:pt x="2388" y="5630"/>
                  </a:lnTo>
                  <a:close/>
                  <a:moveTo>
                    <a:pt x="1403" y="4853"/>
                  </a:moveTo>
                  <a:lnTo>
                    <a:pt x="1422" y="4872"/>
                  </a:lnTo>
                  <a:lnTo>
                    <a:pt x="1535" y="5023"/>
                  </a:lnTo>
                  <a:lnTo>
                    <a:pt x="1630" y="5156"/>
                  </a:lnTo>
                  <a:lnTo>
                    <a:pt x="1725" y="5326"/>
                  </a:lnTo>
                  <a:lnTo>
                    <a:pt x="1782" y="5478"/>
                  </a:lnTo>
                  <a:lnTo>
                    <a:pt x="1820" y="5516"/>
                  </a:lnTo>
                  <a:lnTo>
                    <a:pt x="1649" y="5611"/>
                  </a:lnTo>
                  <a:lnTo>
                    <a:pt x="1478" y="5724"/>
                  </a:lnTo>
                  <a:lnTo>
                    <a:pt x="1422" y="5781"/>
                  </a:lnTo>
                  <a:lnTo>
                    <a:pt x="1403" y="5857"/>
                  </a:lnTo>
                  <a:lnTo>
                    <a:pt x="1422" y="5933"/>
                  </a:lnTo>
                  <a:lnTo>
                    <a:pt x="1478" y="6009"/>
                  </a:lnTo>
                  <a:lnTo>
                    <a:pt x="1630" y="6122"/>
                  </a:lnTo>
                  <a:lnTo>
                    <a:pt x="1744" y="6255"/>
                  </a:lnTo>
                  <a:lnTo>
                    <a:pt x="1839" y="6407"/>
                  </a:lnTo>
                  <a:lnTo>
                    <a:pt x="1933" y="6558"/>
                  </a:lnTo>
                  <a:lnTo>
                    <a:pt x="2066" y="6881"/>
                  </a:lnTo>
                  <a:lnTo>
                    <a:pt x="2180" y="7222"/>
                  </a:lnTo>
                  <a:lnTo>
                    <a:pt x="2445" y="7923"/>
                  </a:lnTo>
                  <a:lnTo>
                    <a:pt x="2616" y="8359"/>
                  </a:lnTo>
                  <a:lnTo>
                    <a:pt x="2691" y="8548"/>
                  </a:lnTo>
                  <a:lnTo>
                    <a:pt x="2635" y="8605"/>
                  </a:lnTo>
                  <a:lnTo>
                    <a:pt x="2369" y="8624"/>
                  </a:lnTo>
                  <a:lnTo>
                    <a:pt x="2350" y="8530"/>
                  </a:lnTo>
                  <a:lnTo>
                    <a:pt x="2312" y="8454"/>
                  </a:lnTo>
                  <a:lnTo>
                    <a:pt x="2199" y="8283"/>
                  </a:lnTo>
                  <a:lnTo>
                    <a:pt x="1725" y="7563"/>
                  </a:lnTo>
                  <a:lnTo>
                    <a:pt x="1270" y="6843"/>
                  </a:lnTo>
                  <a:lnTo>
                    <a:pt x="853" y="6103"/>
                  </a:lnTo>
                  <a:lnTo>
                    <a:pt x="455" y="5345"/>
                  </a:lnTo>
                  <a:lnTo>
                    <a:pt x="436" y="5288"/>
                  </a:lnTo>
                  <a:lnTo>
                    <a:pt x="436" y="5251"/>
                  </a:lnTo>
                  <a:lnTo>
                    <a:pt x="455" y="5213"/>
                  </a:lnTo>
                  <a:lnTo>
                    <a:pt x="474" y="5175"/>
                  </a:lnTo>
                  <a:lnTo>
                    <a:pt x="569" y="5099"/>
                  </a:lnTo>
                  <a:lnTo>
                    <a:pt x="682" y="5042"/>
                  </a:lnTo>
                  <a:lnTo>
                    <a:pt x="853" y="4985"/>
                  </a:lnTo>
                  <a:lnTo>
                    <a:pt x="1024" y="4928"/>
                  </a:lnTo>
                  <a:lnTo>
                    <a:pt x="1403" y="4853"/>
                  </a:lnTo>
                  <a:close/>
                  <a:moveTo>
                    <a:pt x="12320" y="6862"/>
                  </a:moveTo>
                  <a:lnTo>
                    <a:pt x="12490" y="8738"/>
                  </a:lnTo>
                  <a:lnTo>
                    <a:pt x="12623" y="10614"/>
                  </a:lnTo>
                  <a:lnTo>
                    <a:pt x="12737" y="12491"/>
                  </a:lnTo>
                  <a:lnTo>
                    <a:pt x="12813" y="14386"/>
                  </a:lnTo>
                  <a:lnTo>
                    <a:pt x="12851" y="16319"/>
                  </a:lnTo>
                  <a:lnTo>
                    <a:pt x="12851" y="16452"/>
                  </a:lnTo>
                  <a:lnTo>
                    <a:pt x="12832" y="16566"/>
                  </a:lnTo>
                  <a:lnTo>
                    <a:pt x="12813" y="16680"/>
                  </a:lnTo>
                  <a:lnTo>
                    <a:pt x="12775" y="16774"/>
                  </a:lnTo>
                  <a:lnTo>
                    <a:pt x="12737" y="16869"/>
                  </a:lnTo>
                  <a:lnTo>
                    <a:pt x="12680" y="16945"/>
                  </a:lnTo>
                  <a:lnTo>
                    <a:pt x="12547" y="17097"/>
                  </a:lnTo>
                  <a:lnTo>
                    <a:pt x="12377" y="17229"/>
                  </a:lnTo>
                  <a:lnTo>
                    <a:pt x="12206" y="17324"/>
                  </a:lnTo>
                  <a:lnTo>
                    <a:pt x="11789" y="17551"/>
                  </a:lnTo>
                  <a:lnTo>
                    <a:pt x="11334" y="17779"/>
                  </a:lnTo>
                  <a:lnTo>
                    <a:pt x="10879" y="17987"/>
                  </a:lnTo>
                  <a:lnTo>
                    <a:pt x="10406" y="18177"/>
                  </a:lnTo>
                  <a:lnTo>
                    <a:pt x="9932" y="18328"/>
                  </a:lnTo>
                  <a:lnTo>
                    <a:pt x="9439" y="18461"/>
                  </a:lnTo>
                  <a:lnTo>
                    <a:pt x="8965" y="18556"/>
                  </a:lnTo>
                  <a:lnTo>
                    <a:pt x="8453" y="18651"/>
                  </a:lnTo>
                  <a:lnTo>
                    <a:pt x="7961" y="18708"/>
                  </a:lnTo>
                  <a:lnTo>
                    <a:pt x="7714" y="17779"/>
                  </a:lnTo>
                  <a:lnTo>
                    <a:pt x="7487" y="16850"/>
                  </a:lnTo>
                  <a:lnTo>
                    <a:pt x="7278" y="15902"/>
                  </a:lnTo>
                  <a:lnTo>
                    <a:pt x="7089" y="14955"/>
                  </a:lnTo>
                  <a:lnTo>
                    <a:pt x="6994" y="14462"/>
                  </a:lnTo>
                  <a:lnTo>
                    <a:pt x="6918" y="13969"/>
                  </a:lnTo>
                  <a:lnTo>
                    <a:pt x="6804" y="12965"/>
                  </a:lnTo>
                  <a:lnTo>
                    <a:pt x="6691" y="11979"/>
                  </a:lnTo>
                  <a:lnTo>
                    <a:pt x="6558" y="10975"/>
                  </a:lnTo>
                  <a:lnTo>
                    <a:pt x="6501" y="10520"/>
                  </a:lnTo>
                  <a:lnTo>
                    <a:pt x="6406" y="10065"/>
                  </a:lnTo>
                  <a:lnTo>
                    <a:pt x="6312" y="9610"/>
                  </a:lnTo>
                  <a:lnTo>
                    <a:pt x="6198" y="9174"/>
                  </a:lnTo>
                  <a:lnTo>
                    <a:pt x="6122" y="8928"/>
                  </a:lnTo>
                  <a:lnTo>
                    <a:pt x="6065" y="8776"/>
                  </a:lnTo>
                  <a:lnTo>
                    <a:pt x="6008" y="8643"/>
                  </a:lnTo>
                  <a:lnTo>
                    <a:pt x="6956" y="8492"/>
                  </a:lnTo>
                  <a:lnTo>
                    <a:pt x="7904" y="8283"/>
                  </a:lnTo>
                  <a:lnTo>
                    <a:pt x="8832" y="8056"/>
                  </a:lnTo>
                  <a:lnTo>
                    <a:pt x="9761" y="7790"/>
                  </a:lnTo>
                  <a:lnTo>
                    <a:pt x="9837" y="7809"/>
                  </a:lnTo>
                  <a:lnTo>
                    <a:pt x="9894" y="7790"/>
                  </a:lnTo>
                  <a:lnTo>
                    <a:pt x="9951" y="7733"/>
                  </a:lnTo>
                  <a:lnTo>
                    <a:pt x="10557" y="7544"/>
                  </a:lnTo>
                  <a:lnTo>
                    <a:pt x="11145" y="7335"/>
                  </a:lnTo>
                  <a:lnTo>
                    <a:pt x="11713" y="7108"/>
                  </a:lnTo>
                  <a:lnTo>
                    <a:pt x="12301" y="6862"/>
                  </a:lnTo>
                  <a:close/>
                  <a:moveTo>
                    <a:pt x="10500" y="0"/>
                  </a:move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fill="none" extrusionOk="0">
                  <a:moveTo>
                    <a:pt x="10500" y="0"/>
                  </a:moveTo>
                  <a:lnTo>
                    <a:pt x="10500" y="0"/>
                  </a:lnTo>
                  <a:lnTo>
                    <a:pt x="10349" y="19"/>
                  </a:ln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94" y="1251"/>
                  </a:lnTo>
                  <a:lnTo>
                    <a:pt x="8794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638" y="38"/>
                  </a:lnTo>
                  <a:lnTo>
                    <a:pt x="7638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715" y="3677"/>
                  </a:lnTo>
                  <a:lnTo>
                    <a:pt x="3715" y="3677"/>
                  </a:lnTo>
                  <a:lnTo>
                    <a:pt x="3469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85" y="4455"/>
                  </a:lnTo>
                  <a:lnTo>
                    <a:pt x="2085" y="4455"/>
                  </a:lnTo>
                  <a:lnTo>
                    <a:pt x="2066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809" y="19125"/>
                  </a:lnTo>
                  <a:lnTo>
                    <a:pt x="7866" y="19125"/>
                  </a:lnTo>
                  <a:lnTo>
                    <a:pt x="7866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lnTo>
                    <a:pt x="1050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225982" y="322310"/>
            <a:ext cx="864242" cy="434382"/>
            <a:chOff x="-520650" y="4377063"/>
            <a:chExt cx="635425" cy="319375"/>
          </a:xfrm>
        </p:grpSpPr>
        <p:sp>
          <p:nvSpPr>
            <p:cNvPr id="75" name="Google Shape;75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"/>
          <p:cNvSpPr txBox="1">
            <a:spLocks noGrp="1"/>
          </p:cNvSpPr>
          <p:nvPr>
            <p:ph type="title"/>
          </p:nvPr>
        </p:nvSpPr>
        <p:spPr>
          <a:xfrm>
            <a:off x="4642500" y="1764150"/>
            <a:ext cx="37587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1"/>
          </p:nvPr>
        </p:nvSpPr>
        <p:spPr>
          <a:xfrm>
            <a:off x="4642500" y="2647950"/>
            <a:ext cx="3756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498" name="Google Shape;498;p1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body" idx="1"/>
          </p:nvPr>
        </p:nvSpPr>
        <p:spPr>
          <a:xfrm>
            <a:off x="3925050" y="1574200"/>
            <a:ext cx="4419000" cy="23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586" name="Google Shape;586;p2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8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6"/>
          <p:cNvSpPr txBox="1">
            <a:spLocks noGrp="1"/>
          </p:cNvSpPr>
          <p:nvPr>
            <p:ph type="title"/>
          </p:nvPr>
        </p:nvSpPr>
        <p:spPr>
          <a:xfrm>
            <a:off x="1871049" y="1589888"/>
            <a:ext cx="232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subTitle" idx="1"/>
          </p:nvPr>
        </p:nvSpPr>
        <p:spPr>
          <a:xfrm>
            <a:off x="1871049" y="1955582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6"/>
          <p:cNvSpPr txBox="1">
            <a:spLocks noGrp="1"/>
          </p:cNvSpPr>
          <p:nvPr>
            <p:ph type="title" idx="2"/>
          </p:nvPr>
        </p:nvSpPr>
        <p:spPr>
          <a:xfrm>
            <a:off x="6023972" y="1589888"/>
            <a:ext cx="232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subTitle" idx="3"/>
          </p:nvPr>
        </p:nvSpPr>
        <p:spPr>
          <a:xfrm>
            <a:off x="6023972" y="1955582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title" idx="4"/>
          </p:nvPr>
        </p:nvSpPr>
        <p:spPr>
          <a:xfrm>
            <a:off x="1871049" y="3023293"/>
            <a:ext cx="232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5"/>
          </p:nvPr>
        </p:nvSpPr>
        <p:spPr>
          <a:xfrm>
            <a:off x="1871049" y="3388987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6"/>
          <p:cNvSpPr txBox="1">
            <a:spLocks noGrp="1"/>
          </p:cNvSpPr>
          <p:nvPr>
            <p:ph type="title" idx="6"/>
          </p:nvPr>
        </p:nvSpPr>
        <p:spPr>
          <a:xfrm>
            <a:off x="6023972" y="3023293"/>
            <a:ext cx="232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8" name="Google Shape;688;p26"/>
          <p:cNvSpPr txBox="1">
            <a:spLocks noGrp="1"/>
          </p:cNvSpPr>
          <p:nvPr>
            <p:ph type="subTitle" idx="7"/>
          </p:nvPr>
        </p:nvSpPr>
        <p:spPr>
          <a:xfrm>
            <a:off x="6023972" y="3388987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6"/>
          <p:cNvSpPr txBox="1">
            <a:spLocks noGrp="1"/>
          </p:cNvSpPr>
          <p:nvPr>
            <p:ph type="title" idx="8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90" name="Google Shape;690;p26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91" name="Google Shape;691;p26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890" name="Google Shape;890;p3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bg>
      <p:bgPr>
        <a:solidFill>
          <a:schemeClr val="accen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10" name="Google Shape;910;p3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21_1_1">
    <p:bg>
      <p:bgPr>
        <a:solidFill>
          <a:schemeClr val="lt2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30" name="Google Shape;930;p3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8200" y="530352"/>
            <a:ext cx="48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8" r:id="rId4"/>
    <p:sldLayoutId id="2147483672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gnalssss/RandomRestarauntProj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ly/40Exmr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t0BVUmXTR4&amp;t=51s&amp;ab_channel=WiritiponTHAPKHA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bit.ly/40Exmrs" TargetMode="External"/><Relationship Id="rId4" Type="http://schemas.openxmlformats.org/officeDocument/2006/relationships/hyperlink" Target="https://github.com/zignalssss/RandomRestarauntProjec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>
            <a:spLocks noGrp="1"/>
          </p:cNvSpPr>
          <p:nvPr>
            <p:ph type="ctrTitle"/>
          </p:nvPr>
        </p:nvSpPr>
        <p:spPr>
          <a:xfrm>
            <a:off x="513043" y="222106"/>
            <a:ext cx="7847187" cy="1023889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5"/>
                </a:solidFill>
              </a:rPr>
              <a:t>RandomRestaraunt</a:t>
            </a:r>
            <a:br>
              <a:rPr lang="en" sz="4000" dirty="0">
                <a:solidFill>
                  <a:schemeClr val="accent5"/>
                </a:solidFill>
              </a:rPr>
            </a:br>
            <a:r>
              <a:rPr lang="en" sz="4000" dirty="0"/>
              <a:t>Java GUI Project</a:t>
            </a:r>
            <a:endParaRPr sz="6500" dirty="0">
              <a:solidFill>
                <a:schemeClr val="accent5"/>
              </a:solidFill>
            </a:endParaRPr>
          </a:p>
        </p:txBody>
      </p:sp>
      <p:sp>
        <p:nvSpPr>
          <p:cNvPr id="1097" name="Google Shape;1097;p40"/>
          <p:cNvSpPr txBox="1">
            <a:spLocks noGrp="1"/>
          </p:cNvSpPr>
          <p:nvPr>
            <p:ph type="ctrTitle"/>
          </p:nvPr>
        </p:nvSpPr>
        <p:spPr>
          <a:xfrm>
            <a:off x="7578170" y="4519627"/>
            <a:ext cx="1061700" cy="18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uFill>
                  <a:noFill/>
                </a:uFill>
                <a:hlinkClick r:id="" action="ppaction://hlinkshowjump?jump=nextslide"/>
              </a:rPr>
              <a:t>Continue </a:t>
            </a:r>
            <a:r>
              <a:rPr lang="en" sz="1800" dirty="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" name="Google Shape;962;p40">
            <a:extLst>
              <a:ext uri="{FF2B5EF4-FFF2-40B4-BE49-F238E27FC236}">
                <a16:creationId xmlns:a16="http://schemas.microsoft.com/office/drawing/2014/main" id="{B40C56B8-CE84-E2E6-6155-7742451CE3BF}"/>
              </a:ext>
            </a:extLst>
          </p:cNvPr>
          <p:cNvSpPr txBox="1">
            <a:spLocks/>
          </p:cNvSpPr>
          <p:nvPr/>
        </p:nvSpPr>
        <p:spPr>
          <a:xfrm>
            <a:off x="811788" y="1692518"/>
            <a:ext cx="7249696" cy="26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Patrick Hand"/>
              <a:buNone/>
              <a:defRPr sz="5500" b="1" i="0" u="none" strike="noStrike" cap="none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20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ผู้จัดทำ</a:t>
            </a:r>
          </a:p>
          <a:p>
            <a:r>
              <a:rPr lang="th-TH" sz="20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นายวิริทธิ์พล ทับขัน</a:t>
            </a:r>
            <a:r>
              <a:rPr lang="en-US" sz="20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6530300503</a:t>
            </a:r>
          </a:p>
          <a:p>
            <a:r>
              <a:rPr lang="th-TH" sz="20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วิชา</a:t>
            </a:r>
          </a:p>
          <a:p>
            <a:r>
              <a:rPr lang="th-TH" sz="20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03603112</a:t>
            </a:r>
            <a:r>
              <a:rPr lang="en-US" sz="20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-Fundamental Programming II</a:t>
            </a:r>
          </a:p>
          <a:p>
            <a:r>
              <a:rPr lang="th-TH" sz="20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อาจารย์ผู้สอน </a:t>
            </a:r>
          </a:p>
          <a:p>
            <a:r>
              <a:rPr lang="th-TH" sz="20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ผศ.ดร.กุลวดี สมบูรณ์วิวัฒน์</a:t>
            </a:r>
          </a:p>
          <a:p>
            <a:r>
              <a:rPr lang="th-TH" sz="20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ปีการศึกษา</a:t>
            </a:r>
          </a:p>
          <a:p>
            <a:r>
              <a:rPr lang="th-TH" sz="20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2565</a:t>
            </a:r>
          </a:p>
          <a:p>
            <a:endParaRPr lang="th-TH" sz="2000" b="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endParaRPr lang="en-US" sz="2000" b="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endParaRPr lang="en-US" sz="20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82E5A-5C81-A52F-1391-05154C5C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43150"/>
            <a:ext cx="7704000" cy="457200"/>
          </a:xfrm>
        </p:spPr>
        <p:txBody>
          <a:bodyPr/>
          <a:lstStyle/>
          <a:p>
            <a:r>
              <a:rPr lang="en-US" dirty="0">
                <a:latin typeface="Kanit" panose="00000500000000000000" pitchFamily="2" charset="-34"/>
                <a:cs typeface="Kanit" panose="00000500000000000000" pitchFamily="2" charset="-34"/>
              </a:rPr>
              <a:t>User </a:t>
            </a:r>
            <a:r>
              <a:rPr lang="en-US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Interface</a:t>
            </a:r>
            <a:endParaRPr lang="th-TH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2" name="Google Shape;1289;p46">
            <a:extLst>
              <a:ext uri="{FF2B5EF4-FFF2-40B4-BE49-F238E27FC236}">
                <a16:creationId xmlns:a16="http://schemas.microsoft.com/office/drawing/2014/main" id="{280CE7C8-1423-87EB-2F3B-22FF9427DA3F}"/>
              </a:ext>
            </a:extLst>
          </p:cNvPr>
          <p:cNvSpPr/>
          <p:nvPr/>
        </p:nvSpPr>
        <p:spPr>
          <a:xfrm rot="-2658911" flipH="1">
            <a:off x="2670897" y="1315337"/>
            <a:ext cx="2112861" cy="2055627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9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659489" y="30071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User </a:t>
            </a:r>
            <a:r>
              <a:rPr lang="en-US" sz="20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Interface</a:t>
            </a:r>
            <a:endParaRPr sz="20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03EFD04-77DA-5356-F098-E1127175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7" y="1001573"/>
            <a:ext cx="4573132" cy="3200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0BF60-77BF-5CDE-99B7-C25C9BFE0CE4}"/>
              </a:ext>
            </a:extLst>
          </p:cNvPr>
          <p:cNvSpPr txBox="1"/>
          <p:nvPr/>
        </p:nvSpPr>
        <p:spPr>
          <a:xfrm>
            <a:off x="5056093" y="1776387"/>
            <a:ext cx="38458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หน้านี่จะใช้สำหรับสุ่มร้านอาหารตามเวลาปัจุบันโดยส่วนนี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้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จะมีหลักๆ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2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ปุ่มโดยปุ่ม</a:t>
            </a:r>
            <a:r>
              <a:rPr lang="en-US" sz="1400" dirty="0">
                <a:solidFill>
                  <a:schemeClr val="accent5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Random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จะ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ทำการสุ่ม</a:t>
            </a:r>
            <a:r>
              <a:rPr lang="en-US" dirty="0">
                <a:solidFill>
                  <a:srgbClr val="57B576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Index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และนำไปเรียก</a:t>
            </a:r>
            <a:r>
              <a:rPr lang="en-US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en-US" dirty="0">
                <a:solidFill>
                  <a:srgbClr val="7030A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HashMap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และนำ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ร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ูปภาพที่เป็น</a:t>
            </a:r>
            <a:r>
              <a:rPr lang="en-US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Value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ของ</a:t>
            </a:r>
            <a:r>
              <a:rPr lang="en-US" dirty="0">
                <a:solidFill>
                  <a:srgbClr val="7030A0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HashMap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มา</a:t>
            </a:r>
            <a:r>
              <a:rPr lang="en-US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setIcon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และปุ่ม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Check</a:t>
            </a:r>
            <a:r>
              <a:rPr lang="en-US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เมื่อกดจะทำการเปลี่ยนหน้าไปยัง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69884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659489" y="30071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User </a:t>
            </a:r>
            <a:r>
              <a:rPr lang="en-US" sz="20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Interface</a:t>
            </a:r>
            <a:endParaRPr sz="20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0BF60-77BF-5CDE-99B7-C25C9BFE0CE4}"/>
              </a:ext>
            </a:extLst>
          </p:cNvPr>
          <p:cNvSpPr txBox="1"/>
          <p:nvPr/>
        </p:nvSpPr>
        <p:spPr>
          <a:xfrm>
            <a:off x="5002304" y="1436974"/>
            <a:ext cx="3845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หน้านี่จะใช้สำหรับแสดงผลว่าร้านไหนเปิดและ</a:t>
            </a:r>
          </a:p>
          <a:p>
            <a:pPr algn="just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ร้านไหน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ปิดบ้าง โดยทางซ้ายจะแสดงผลร้านที่เปิด</a:t>
            </a:r>
          </a:p>
          <a:p>
            <a:pPr algn="just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และทางขว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าจะแสดงผลร้านที่ปิด</a:t>
            </a:r>
            <a:endParaRPr lang="en-US" sz="14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E2C9F05-D1C1-0BA1-A0D0-96B139D0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" y="1049884"/>
            <a:ext cx="4459262" cy="31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289;p46">
            <a:extLst>
              <a:ext uri="{FF2B5EF4-FFF2-40B4-BE49-F238E27FC236}">
                <a16:creationId xmlns:a16="http://schemas.microsoft.com/office/drawing/2014/main" id="{9E638675-7D50-48BF-BD9F-D2661307E843}"/>
              </a:ext>
            </a:extLst>
          </p:cNvPr>
          <p:cNvSpPr/>
          <p:nvPr/>
        </p:nvSpPr>
        <p:spPr>
          <a:xfrm rot="-2658911" flipH="1">
            <a:off x="2670897" y="1315337"/>
            <a:ext cx="2112861" cy="2055627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49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5A2664F5-FEA7-C52E-718A-FAAF9539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544" y="2261418"/>
            <a:ext cx="7704000" cy="457200"/>
          </a:xfrm>
        </p:spPr>
        <p:txBody>
          <a:bodyPr/>
          <a:lstStyle/>
          <a:p>
            <a:r>
              <a:rPr lang="en-US" sz="32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Install Project</a:t>
            </a:r>
            <a:endParaRPr lang="th-TH" sz="32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659489" y="30071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Install Project</a:t>
            </a:r>
            <a:endParaRPr sz="20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B8ECF-38C4-E7B1-CC0C-DB3B47EBE2CB}"/>
              </a:ext>
            </a:extLst>
          </p:cNvPr>
          <p:cNvSpPr txBox="1"/>
          <p:nvPr/>
        </p:nvSpPr>
        <p:spPr>
          <a:xfrm>
            <a:off x="541243" y="1102426"/>
            <a:ext cx="806151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วิธีติดตั้ง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Project</a:t>
            </a:r>
          </a:p>
          <a:p>
            <a:pPr algn="just"/>
            <a:endParaRPr lang="en-US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1.Download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โปรเจคมาจาก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Github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-&gt;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zignalssss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RandomRestarauntProject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or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http://bit.ly/40Exmrs</a:t>
            </a:r>
            <a:endParaRPr lang="en-US" sz="1200" b="0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200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2.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แตกไฟล์ที่โหลดมาเมื่อแตกไฟล์แล้วใน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Folder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โปรเจคจะมีอยู่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4 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ไฟล์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โดยจะมีส่วนประกอบดังนี้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	2.1.src 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	2.2.JarFile 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	2.3.Kanit-Light.ttf 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	2.4. RestaurantsData.xlsx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3.Copy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ไฟล์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src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, Kanit-Light.ttf , RestarantsData.xlsx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ไปใส่ใน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Project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ที่สร้างไว้ใน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IntelliJ IDEA</a:t>
            </a:r>
          </a:p>
          <a:p>
            <a:pPr algn="just"/>
            <a:endParaRPr lang="en-US" sz="1200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4.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เปิด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IntelliJ IDEA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แล้วคลิกที่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     File -&gt; Project Structure -&gt; Modules -&gt; Dependencies -&gt; add “+” , -&gt; JARs or Directories , 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     Copy Path 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จาก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JarFile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ใน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Folder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โปรเจคที่ได้แตกไฟล์ไว้ จากนั้นเลือกไฟล์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.jar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ทั้งหมด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5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ไฟล์แล้วกด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OK</a:t>
            </a: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     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จากนั้นทำการเลือก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5 </a:t>
            </a:r>
            <a:r>
              <a:rPr lang="th-TH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ไฟล์แล้วกด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Apply</a:t>
            </a:r>
          </a:p>
          <a:p>
            <a:pPr algn="just"/>
            <a:endParaRPr lang="en-US" sz="1200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731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289;p46">
            <a:extLst>
              <a:ext uri="{FF2B5EF4-FFF2-40B4-BE49-F238E27FC236}">
                <a16:creationId xmlns:a16="http://schemas.microsoft.com/office/drawing/2014/main" id="{9E638675-7D50-48BF-BD9F-D2661307E843}"/>
              </a:ext>
            </a:extLst>
          </p:cNvPr>
          <p:cNvSpPr/>
          <p:nvPr/>
        </p:nvSpPr>
        <p:spPr>
          <a:xfrm rot="-2658911" flipH="1">
            <a:off x="3445230" y="1332259"/>
            <a:ext cx="2112861" cy="2055627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49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5A2664F5-FEA7-C52E-718A-FAAF9539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11" y="2205702"/>
            <a:ext cx="7704000" cy="457200"/>
          </a:xfrm>
        </p:spPr>
        <p:txBody>
          <a:bodyPr/>
          <a:lstStyle/>
          <a:p>
            <a:r>
              <a:rPr lang="en-US" sz="32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Related Documents</a:t>
            </a:r>
            <a:endParaRPr lang="th-TH" sz="32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564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20000" y="30071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Related Documents</a:t>
            </a:r>
            <a:endParaRPr lang="th-TH" sz="20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F6E4-DE6D-087E-421A-B811BEA0C6CF}"/>
              </a:ext>
            </a:extLst>
          </p:cNvPr>
          <p:cNvSpPr txBox="1"/>
          <p:nvPr/>
        </p:nvSpPr>
        <p:spPr>
          <a:xfrm>
            <a:off x="541243" y="1102426"/>
            <a:ext cx="806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Youtube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Presentation : </a:t>
            </a:r>
            <a:r>
              <a:rPr lang="en-US" sz="1200" dirty="0">
                <a:hlinkClick r:id="rId3"/>
              </a:rPr>
              <a:t>(518) </a:t>
            </a:r>
            <a:r>
              <a:rPr lang="en-US" sz="1200" dirty="0" err="1">
                <a:hlinkClick r:id="rId3"/>
              </a:rPr>
              <a:t>RandomRestaraunt</a:t>
            </a:r>
            <a:r>
              <a:rPr lang="en-US" sz="1200" dirty="0">
                <a:hlinkClick r:id="rId3"/>
              </a:rPr>
              <a:t> Project Presentation ;) – YouTube</a:t>
            </a:r>
            <a:r>
              <a:rPr lang="en-US" sz="1200" dirty="0"/>
              <a:t> </a:t>
            </a:r>
            <a:r>
              <a:rPr lang="en-US" sz="1200" b="1" dirty="0"/>
              <a:t>or</a:t>
            </a:r>
            <a:r>
              <a:rPr lang="en-US" sz="1200" dirty="0"/>
              <a:t> https://bit.ly/3JZVaik</a:t>
            </a:r>
          </a:p>
          <a:p>
            <a:pPr algn="just"/>
            <a:endParaRPr lang="en-US" sz="1200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just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GitHub :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zignalssss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RandomRestarauntProject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1200" b="0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http://bit.ly/40Exmrs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124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289;p46">
            <a:extLst>
              <a:ext uri="{FF2B5EF4-FFF2-40B4-BE49-F238E27FC236}">
                <a16:creationId xmlns:a16="http://schemas.microsoft.com/office/drawing/2014/main" id="{9E638675-7D50-48BF-BD9F-D2661307E843}"/>
              </a:ext>
            </a:extLst>
          </p:cNvPr>
          <p:cNvSpPr/>
          <p:nvPr/>
        </p:nvSpPr>
        <p:spPr>
          <a:xfrm rot="-2658911" flipH="1">
            <a:off x="3445230" y="1332259"/>
            <a:ext cx="2112861" cy="2055627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49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5A2664F5-FEA7-C52E-718A-FAAF9539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851" y="2205702"/>
            <a:ext cx="7704000" cy="457200"/>
          </a:xfrm>
        </p:spPr>
        <p:txBody>
          <a:bodyPr/>
          <a:lstStyle/>
          <a:p>
            <a:r>
              <a:rPr lang="en-US" sz="3200" dirty="0">
                <a:solidFill>
                  <a:srgbClr val="8F2A2A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Thanks for Attention</a:t>
            </a:r>
            <a:endParaRPr lang="th-TH" sz="3200" dirty="0">
              <a:solidFill>
                <a:srgbClr val="8F2A2A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04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6"/>
          <p:cNvSpPr/>
          <p:nvPr/>
        </p:nvSpPr>
        <p:spPr>
          <a:xfrm rot="-2658911" flipH="1">
            <a:off x="1016395" y="13921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838068" y="70400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000" dirty="0">
                <a:latin typeface="Kanit" panose="00000500000000000000" pitchFamily="2" charset="-34"/>
                <a:cs typeface="Kanit" panose="00000500000000000000" pitchFamily="2" charset="-34"/>
              </a:rPr>
              <a:t>เหตุผลที่ทำโปรเจคนี้</a:t>
            </a:r>
            <a:endParaRPr sz="2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F1490-6516-043C-E5D3-CCA36C77248A}"/>
              </a:ext>
            </a:extLst>
          </p:cNvPr>
          <p:cNvSpPr txBox="1"/>
          <p:nvPr/>
        </p:nvSpPr>
        <p:spPr>
          <a:xfrm>
            <a:off x="1301261" y="1503113"/>
            <a:ext cx="67776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2000" dirty="0">
                <a:latin typeface="Kanit" panose="00000500000000000000" pitchFamily="2" charset="-34"/>
                <a:cs typeface="Kanit" panose="00000500000000000000" pitchFamily="2" charset="-34"/>
              </a:rPr>
              <a:t>เวลาไม่รู้อยากกินอาหารเเต่ไม่รู้ว่าจะกินร้านไหนดีเเละไม่รู้ว่าเวลาปัจุบันร้านไหนเปิดบ้างผมจึงทำการสร้าง RandomRestaraunt มาทำการเเก้ปัญหาโดยเราจะสามารถสุ่มร้านอาหารจากเวลาปัจุบันได้</a:t>
            </a:r>
          </a:p>
        </p:txBody>
      </p:sp>
    </p:spTree>
    <p:extLst>
      <p:ext uri="{BB962C8B-B14F-4D97-AF65-F5344CB8AC3E}">
        <p14:creationId xmlns:p14="http://schemas.microsoft.com/office/powerpoint/2010/main" val="81960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82E5A-5C81-A52F-1391-05154C5C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43150"/>
            <a:ext cx="7704000" cy="457200"/>
          </a:xfrm>
        </p:spPr>
        <p:txBody>
          <a:bodyPr/>
          <a:lstStyle/>
          <a:p>
            <a:r>
              <a:rPr lang="en-US" dirty="0">
                <a:latin typeface="Kanit" panose="00000500000000000000" pitchFamily="2" charset="-34"/>
                <a:cs typeface="Kanit" panose="00000500000000000000" pitchFamily="2" charset="-34"/>
              </a:rPr>
              <a:t>UML Class Diagram</a:t>
            </a:r>
            <a:endParaRPr lang="th-TH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7" name="Google Shape;1289;p46">
            <a:extLst>
              <a:ext uri="{FF2B5EF4-FFF2-40B4-BE49-F238E27FC236}">
                <a16:creationId xmlns:a16="http://schemas.microsoft.com/office/drawing/2014/main" id="{F768CAA1-DB5B-0225-C1C4-491428B25661}"/>
              </a:ext>
            </a:extLst>
          </p:cNvPr>
          <p:cNvSpPr/>
          <p:nvPr/>
        </p:nvSpPr>
        <p:spPr>
          <a:xfrm rot="-2658911" flipH="1">
            <a:off x="4169730" y="13159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6"/>
          <p:cNvSpPr/>
          <p:nvPr/>
        </p:nvSpPr>
        <p:spPr>
          <a:xfrm rot="-2658911" flipH="1">
            <a:off x="1016395" y="1392138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838068" y="41740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UML Class Diagram</a:t>
            </a:r>
            <a:endParaRPr sz="2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F23D59-0C31-FE1A-3E7C-2A679638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73" y="874606"/>
            <a:ext cx="7187453" cy="39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20000" y="234315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Kanit" panose="00000500000000000000" pitchFamily="2" charset="-34"/>
                <a:cs typeface="Kanit" panose="00000500000000000000" pitchFamily="2" charset="-34"/>
              </a:rPr>
              <a:t>Flowchart &amp; Algorithm</a:t>
            </a:r>
            <a:endParaRPr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4" name="Google Shape;1289;p46">
            <a:extLst>
              <a:ext uri="{FF2B5EF4-FFF2-40B4-BE49-F238E27FC236}">
                <a16:creationId xmlns:a16="http://schemas.microsoft.com/office/drawing/2014/main" id="{167D4D77-0553-5C2A-FA24-816F61111D66}"/>
              </a:ext>
            </a:extLst>
          </p:cNvPr>
          <p:cNvSpPr/>
          <p:nvPr/>
        </p:nvSpPr>
        <p:spPr>
          <a:xfrm rot="-2658911" flipH="1">
            <a:off x="2845196" y="1782104"/>
            <a:ext cx="2556535" cy="2511622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CB7595-0141-6856-06CF-BE7DF8CB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28" y="825028"/>
            <a:ext cx="5251895" cy="3948794"/>
          </a:xfrm>
          <a:prstGeom prst="rect">
            <a:avLst/>
          </a:prstGeom>
        </p:spPr>
      </p:pic>
      <p:sp>
        <p:nvSpPr>
          <p:cNvPr id="6" name="Google Shape;1290;p46">
            <a:extLst>
              <a:ext uri="{FF2B5EF4-FFF2-40B4-BE49-F238E27FC236}">
                <a16:creationId xmlns:a16="http://schemas.microsoft.com/office/drawing/2014/main" id="{57588657-1E88-C47D-8E05-4953564CD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80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Flowchart &amp; Algorithm</a:t>
            </a:r>
            <a:endParaRPr sz="2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1" name="Google Shape;1290;p46">
            <a:extLst>
              <a:ext uri="{FF2B5EF4-FFF2-40B4-BE49-F238E27FC236}">
                <a16:creationId xmlns:a16="http://schemas.microsoft.com/office/drawing/2014/main" id="{51EE7CE2-1686-E7BE-ED37-1265366CC9D8}"/>
              </a:ext>
            </a:extLst>
          </p:cNvPr>
          <p:cNvSpPr txBox="1">
            <a:spLocks/>
          </p:cNvSpPr>
          <p:nvPr/>
        </p:nvSpPr>
        <p:spPr>
          <a:xfrm>
            <a:off x="3703005" y="876575"/>
            <a:ext cx="487998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6000" b="1" i="0" u="none" strike="noStrike" cap="none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h-TH" sz="14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นี่เป็น </a:t>
            </a:r>
            <a:r>
              <a:rPr lang="en-US" sz="14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Flowchart </a:t>
            </a:r>
            <a:r>
              <a:rPr lang="th-TH" sz="14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ของ </a:t>
            </a:r>
            <a:r>
              <a:rPr lang="en-US" sz="1400" b="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Constructor </a:t>
            </a:r>
            <a:r>
              <a:rPr lang="en-US" sz="1400" b="0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CheckOpenClose</a:t>
            </a:r>
            <a:endParaRPr lang="en-US" sz="1400" b="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90;p46">
            <a:extLst>
              <a:ext uri="{FF2B5EF4-FFF2-40B4-BE49-F238E27FC236}">
                <a16:creationId xmlns:a16="http://schemas.microsoft.com/office/drawing/2014/main" id="{57588657-1E88-C47D-8E05-4953564CD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80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Flowchart &amp; Algorithm</a:t>
            </a:r>
            <a:endParaRPr sz="2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4FD2494-E70B-4550-98BD-740BB656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82" y="1181293"/>
            <a:ext cx="4961095" cy="2780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72DA2-C21E-B190-64D9-5E93ADDAC16A}"/>
              </a:ext>
            </a:extLst>
          </p:cNvPr>
          <p:cNvSpPr txBox="1"/>
          <p:nvPr/>
        </p:nvSpPr>
        <p:spPr>
          <a:xfrm>
            <a:off x="4040841" y="10462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นี่เป็น 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Flowchart 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ของ 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Method </a:t>
            </a:r>
            <a:r>
              <a:rPr lang="en-US" sz="1400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getRestarautOpenName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ใน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Class </a:t>
            </a:r>
            <a:r>
              <a:rPr lang="en-US" sz="1400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CheckOpenClose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62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90;p46">
            <a:extLst>
              <a:ext uri="{FF2B5EF4-FFF2-40B4-BE49-F238E27FC236}">
                <a16:creationId xmlns:a16="http://schemas.microsoft.com/office/drawing/2014/main" id="{57588657-1E88-C47D-8E05-4953564CD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80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Flowchart &amp; Algorithm</a:t>
            </a:r>
            <a:endParaRPr sz="2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B721585-078D-0D4D-2F3F-5791D254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913" y="1223682"/>
            <a:ext cx="4720126" cy="2645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7585D-5F28-F4EA-0F5B-B24C357D2409}"/>
              </a:ext>
            </a:extLst>
          </p:cNvPr>
          <p:cNvSpPr txBox="1"/>
          <p:nvPr/>
        </p:nvSpPr>
        <p:spPr>
          <a:xfrm>
            <a:off x="3906371" y="101236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นี่เป็น 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Flowchart 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ของ 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Method </a:t>
            </a:r>
            <a:r>
              <a:rPr lang="en-US" sz="1400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getRestarautCloseName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ใน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Class </a:t>
            </a:r>
            <a:r>
              <a:rPr lang="en-US" sz="1400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CheckOpenClose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26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90;p46">
            <a:extLst>
              <a:ext uri="{FF2B5EF4-FFF2-40B4-BE49-F238E27FC236}">
                <a16:creationId xmlns:a16="http://schemas.microsoft.com/office/drawing/2014/main" id="{57588657-1E88-C47D-8E05-4953564CD9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804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Kanit" panose="00000500000000000000" pitchFamily="2" charset="-34"/>
                <a:cs typeface="Kanit" panose="00000500000000000000" pitchFamily="2" charset="-34"/>
              </a:rPr>
              <a:t>Flowchart &amp; Algorithm</a:t>
            </a:r>
            <a:endParaRPr sz="2000" dirty="0"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8AF1247-5194-A330-97EE-10ADCEEF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90" y="1162425"/>
            <a:ext cx="5321619" cy="3120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1BFD8-FDB5-1E58-5506-8E53CD58EC27}"/>
              </a:ext>
            </a:extLst>
          </p:cNvPr>
          <p:cNvSpPr txBox="1"/>
          <p:nvPr/>
        </p:nvSpPr>
        <p:spPr>
          <a:xfrm>
            <a:off x="3852000" y="9883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นี่เป็น </a:t>
            </a:r>
            <a:r>
              <a:rPr lang="en-US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Flowchart</a:t>
            </a:r>
            <a:r>
              <a:rPr lang="th-TH" sz="1400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การทำงานของ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ปุ่ม</a:t>
            </a:r>
            <a:r>
              <a:rPr lang="en-US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Random 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ใชเพื่อสุ่ม</a:t>
            </a:r>
            <a:r>
              <a:rPr lang="en-US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Index </a:t>
            </a:r>
            <a:r>
              <a:rPr lang="th-TH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และนำไป</a:t>
            </a:r>
            <a:r>
              <a:rPr lang="en-US" dirty="0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setIcon</a:t>
            </a:r>
            <a:endParaRPr lang="en-US" sz="1400" dirty="0">
              <a:solidFill>
                <a:schemeClr val="tx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5307790"/>
      </p:ext>
    </p:extLst>
  </p:cSld>
  <p:clrMapOvr>
    <a:masterClrMapping/>
  </p:clrMapOvr>
</p:sld>
</file>

<file path=ppt/theme/theme1.xml><?xml version="1.0" encoding="utf-8"?>
<a:theme xmlns:a="http://schemas.openxmlformats.org/drawingml/2006/main" name="Fast Food Digital Menu Board XL by Slidesgo">
  <a:themeElements>
    <a:clrScheme name="Simple Light">
      <a:dk1>
        <a:srgbClr val="363636"/>
      </a:dk1>
      <a:lt1>
        <a:srgbClr val="FFFFFF"/>
      </a:lt1>
      <a:dk2>
        <a:srgbClr val="FFF3E0"/>
      </a:dk2>
      <a:lt2>
        <a:srgbClr val="E1F2FC"/>
      </a:lt2>
      <a:accent1>
        <a:srgbClr val="FAD4CF"/>
      </a:accent1>
      <a:accent2>
        <a:srgbClr val="FF3333"/>
      </a:accent2>
      <a:accent3>
        <a:srgbClr val="A9DB7F"/>
      </a:accent3>
      <a:accent4>
        <a:srgbClr val="FFCA2C"/>
      </a:accent4>
      <a:accent5>
        <a:srgbClr val="8F2A2A"/>
      </a:accent5>
      <a:accent6>
        <a:srgbClr val="EA9E76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Roboto</vt:lpstr>
      <vt:lpstr>Patrick Hand</vt:lpstr>
      <vt:lpstr>Arial</vt:lpstr>
      <vt:lpstr>Kanit</vt:lpstr>
      <vt:lpstr>Quicksand Medium</vt:lpstr>
      <vt:lpstr>Dosis</vt:lpstr>
      <vt:lpstr>Fast Food Digital Menu Board XL by Slidesgo</vt:lpstr>
      <vt:lpstr>RandomRestaraunt Java GUI Project</vt:lpstr>
      <vt:lpstr>เหตุผลที่ทำโปรเจคนี้</vt:lpstr>
      <vt:lpstr>UML Class Diagram</vt:lpstr>
      <vt:lpstr>UML Class Diagram</vt:lpstr>
      <vt:lpstr>Flowchart &amp; Algorithm</vt:lpstr>
      <vt:lpstr>Flowchart &amp; Algorithm</vt:lpstr>
      <vt:lpstr>Flowchart &amp; Algorithm</vt:lpstr>
      <vt:lpstr>Flowchart &amp; Algorithm</vt:lpstr>
      <vt:lpstr>Flowchart &amp; Algorithm</vt:lpstr>
      <vt:lpstr>User Interface</vt:lpstr>
      <vt:lpstr>User Interface</vt:lpstr>
      <vt:lpstr>User Interface</vt:lpstr>
      <vt:lpstr>Install Project</vt:lpstr>
      <vt:lpstr>Install Project</vt:lpstr>
      <vt:lpstr>Related Documents</vt:lpstr>
      <vt:lpstr>Related Documents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RandomRestaraunt Java GUI Project</dc:title>
  <dc:creator>zignalssPC</dc:creator>
  <cp:lastModifiedBy>wiritpon thapkhan</cp:lastModifiedBy>
  <cp:revision>1</cp:revision>
  <dcterms:modified xsi:type="dcterms:W3CDTF">2023-04-04T04:53:21Z</dcterms:modified>
</cp:coreProperties>
</file>