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3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Joseph, Michael, Tomislav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</a:p>
          <a:p>
            <a:r>
              <a:rPr lang="en-US" dirty="0" smtClean="0"/>
              <a:t>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365125"/>
            <a:ext cx="1038225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Amber</a:t>
            </a:r>
          </a:p>
          <a:p>
            <a:pPr lvl="1"/>
            <a:r>
              <a:rPr lang="en-US" dirty="0" smtClean="0"/>
              <a:t>D3 / </a:t>
            </a:r>
            <a:r>
              <a:rPr lang="en-US" dirty="0" err="1" smtClean="0"/>
              <a:t>MapBox</a:t>
            </a:r>
            <a:endParaRPr lang="en-US" dirty="0" smtClean="0"/>
          </a:p>
          <a:p>
            <a:r>
              <a:rPr lang="en-US" dirty="0" smtClean="0"/>
              <a:t>Michael</a:t>
            </a:r>
          </a:p>
          <a:p>
            <a:pPr lvl="1"/>
            <a:r>
              <a:rPr lang="en-US" dirty="0" smtClean="0"/>
              <a:t>SQL / JQuery</a:t>
            </a:r>
          </a:p>
          <a:p>
            <a:r>
              <a:rPr lang="en-US" dirty="0" smtClean="0"/>
              <a:t>Joe</a:t>
            </a:r>
          </a:p>
          <a:p>
            <a:pPr lvl="1"/>
            <a:r>
              <a:rPr lang="en-US" dirty="0" smtClean="0"/>
              <a:t>HTML /Panda</a:t>
            </a:r>
          </a:p>
          <a:p>
            <a:r>
              <a:rPr lang="en-US" dirty="0" smtClean="0"/>
              <a:t>TZ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and API</a:t>
            </a:r>
          </a:p>
          <a:p>
            <a:pPr lvl="1"/>
            <a:r>
              <a:rPr lang="en-US" dirty="0" err="1" smtClean="0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921"/>
            <a:ext cx="10515600" cy="101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Today’s construction </a:t>
            </a:r>
            <a:r>
              <a:rPr lang="en-US" sz="3200" dirty="0" smtClean="0"/>
              <a:t>industry is facing multiple </a:t>
            </a:r>
            <a:r>
              <a:rPr lang="en-US" sz="3200" dirty="0" smtClean="0"/>
              <a:t>challenges…..</a:t>
            </a: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5592" y="2449993"/>
            <a:ext cx="4947893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LACK OF INNOVATION AND DELAYED ADOPTION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592" y="4024447"/>
            <a:ext cx="327057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WEEK PROJECT MONITORING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592" y="3499629"/>
            <a:ext cx="4165499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INSUFFICIENT KNOWLEDGE TRANSFER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592" y="2974811"/>
            <a:ext cx="6558334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INFORMAL APPROACH AND INSUFFICIENT RIGOR IN EXECUTION 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5592" y="4549265"/>
            <a:ext cx="451341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LITTLE CROSS FUNCTIONAL COOPERATION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5592" y="5074083"/>
            <a:ext cx="439556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LACK OF COOPERATION WITH SUPPLIERS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592" y="5598901"/>
            <a:ext cx="389023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CONSERVATIVE COMPANY CULTURE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5592" y="6085622"/>
            <a:ext cx="229069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HelveticaNeueLT Pro 57 Cn" panose="020B0506030502030204" pitchFamily="34" charset="0"/>
              </a:rPr>
              <a:t>TALENT SHORTAGE</a:t>
            </a:r>
            <a:endParaRPr lang="en-US" sz="2000" b="1" dirty="0">
              <a:latin typeface="HelveticaNeueLT Pro 57 Cn" panose="020B05060305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8683" y="1996139"/>
            <a:ext cx="2432076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6% GLOBAL GDP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683" y="3570593"/>
            <a:ext cx="4487126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3 BILLION TONS OF RAW MATERIAL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683" y="3045775"/>
            <a:ext cx="5476179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25-40% GLOBAL GREENHOUSE EMISSIONS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683" y="4620229"/>
            <a:ext cx="4733988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200,000 PEOPLE PER DAY INCREASE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683" y="5145047"/>
            <a:ext cx="6769802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YEAR PRODUCTIVITY IN NEGATIVE TERRITORY (-19%)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8683" y="2520957"/>
            <a:ext cx="3122971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$15 TRILLION BY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683" y="4095411"/>
            <a:ext cx="4775666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50 % OF GLOBAL STEEL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IS BETTER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0595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order to address the productivity </a:t>
            </a:r>
            <a:r>
              <a:rPr lang="en-US" sz="2800" dirty="0"/>
              <a:t>and </a:t>
            </a:r>
            <a:r>
              <a:rPr lang="en-US" sz="2800" dirty="0" smtClean="0"/>
              <a:t>safety challenges our team’s approach is.</a:t>
            </a:r>
            <a:endParaRPr lang="en-US" sz="2800" dirty="0"/>
          </a:p>
          <a:p>
            <a:r>
              <a:rPr lang="en-US" sz="2800" dirty="0" smtClean="0"/>
              <a:t>Use </a:t>
            </a:r>
            <a:r>
              <a:rPr lang="en-US" sz="2800" dirty="0"/>
              <a:t>the existing project data that was accumulated over past 3 years in order to correlate the following:</a:t>
            </a:r>
          </a:p>
          <a:p>
            <a:pPr lvl="1"/>
            <a:r>
              <a:rPr lang="en-US" sz="2800" dirty="0"/>
              <a:t>Relationship between :</a:t>
            </a:r>
          </a:p>
          <a:p>
            <a:pPr lvl="2"/>
            <a:r>
              <a:rPr lang="en-US" sz="2800" dirty="0"/>
              <a:t>Safety Infractions and WEATHER Conditions</a:t>
            </a:r>
          </a:p>
          <a:p>
            <a:pPr lvl="2"/>
            <a:r>
              <a:rPr lang="en-US" sz="2800" dirty="0"/>
              <a:t>Frequency of Quality Issues in regard to Project size</a:t>
            </a:r>
          </a:p>
          <a:p>
            <a:pPr lvl="2"/>
            <a:r>
              <a:rPr lang="en-US" sz="2800" dirty="0"/>
              <a:t>Frequency of Quality Issues and the role of specific subcontractors</a:t>
            </a:r>
          </a:p>
          <a:p>
            <a:pPr lvl="2"/>
            <a:r>
              <a:rPr lang="en-US" sz="2800" dirty="0"/>
              <a:t>Type of issues and dependency on project type</a:t>
            </a:r>
          </a:p>
        </p:txBody>
      </p:sp>
    </p:spTree>
    <p:extLst>
      <p:ext uri="{BB962C8B-B14F-4D97-AF65-F5344CB8AC3E}">
        <p14:creationId xmlns:p14="http://schemas.microsoft.com/office/powerpoint/2010/main" val="38490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API_CALLS (FORGE / OPENWEATHER)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MAPBOX</a:t>
            </a:r>
          </a:p>
          <a:p>
            <a:r>
              <a:rPr lang="en-US" dirty="0" smtClean="0"/>
              <a:t>LEFLET / POPUP CHARTS</a:t>
            </a:r>
          </a:p>
          <a:p>
            <a:r>
              <a:rPr lang="en-US" dirty="0" smtClean="0"/>
              <a:t>D3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PLOTLY</a:t>
            </a:r>
          </a:p>
          <a:p>
            <a:r>
              <a:rPr lang="en-US" dirty="0" smtClean="0"/>
              <a:t>FLASK /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API_CALLS (FORGE / OPENWEATHER)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MAPBOX</a:t>
            </a:r>
          </a:p>
          <a:p>
            <a:r>
              <a:rPr lang="en-US" dirty="0" smtClean="0"/>
              <a:t>LEFLET / POPUP CHARTS</a:t>
            </a:r>
          </a:p>
          <a:p>
            <a:r>
              <a:rPr lang="en-US" dirty="0" smtClean="0"/>
              <a:t>D3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PLOTLY</a:t>
            </a:r>
          </a:p>
          <a:p>
            <a:r>
              <a:rPr lang="en-US" dirty="0" smtClean="0"/>
              <a:t>FLASK /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74012" y="1312974"/>
            <a:ext cx="2759208" cy="2138209"/>
            <a:chOff x="2971800" y="3183299"/>
            <a:chExt cx="685800" cy="5314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11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2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3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4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 smtClean="0"/>
                <a:t>MONGO</a:t>
              </a:r>
              <a:endParaRPr lang="en-US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86747" y="3301091"/>
            <a:ext cx="2478724" cy="1920852"/>
            <a:chOff x="457200" y="3183299"/>
            <a:chExt cx="685800" cy="5314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18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19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0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1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2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3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4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5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 smtClean="0"/>
                <a:t>FLASK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410" y="1448197"/>
            <a:ext cx="2726094" cy="1933615"/>
            <a:chOff x="4648200" y="3228313"/>
            <a:chExt cx="685800" cy="486437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041E60E2-0ADE-4DB5-B4B9-9E75917556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8220" y="3228313"/>
              <a:ext cx="365760" cy="229306"/>
            </a:xfrm>
            <a:custGeom>
              <a:avLst/>
              <a:gdLst>
                <a:gd name="T0" fmla="*/ 4136 w 4190"/>
                <a:gd name="T1" fmla="*/ 1683 h 2632"/>
                <a:gd name="T2" fmla="*/ 3990 w 4190"/>
                <a:gd name="T3" fmla="*/ 1466 h 2632"/>
                <a:gd name="T4" fmla="*/ 3773 w 4190"/>
                <a:gd name="T5" fmla="*/ 1320 h 2632"/>
                <a:gd name="T6" fmla="*/ 3510 w 4190"/>
                <a:gd name="T7" fmla="*/ 1266 h 2632"/>
                <a:gd name="T8" fmla="*/ 3532 w 4190"/>
                <a:gd name="T9" fmla="*/ 1056 h 2632"/>
                <a:gd name="T10" fmla="*/ 3449 w 4190"/>
                <a:gd name="T11" fmla="*/ 645 h 2632"/>
                <a:gd name="T12" fmla="*/ 3223 w 4190"/>
                <a:gd name="T13" fmla="*/ 309 h 2632"/>
                <a:gd name="T14" fmla="*/ 2887 w 4190"/>
                <a:gd name="T15" fmla="*/ 83 h 2632"/>
                <a:gd name="T16" fmla="*/ 2476 w 4190"/>
                <a:gd name="T17" fmla="*/ 0 h 2632"/>
                <a:gd name="T18" fmla="*/ 1874 w 4190"/>
                <a:gd name="T19" fmla="*/ 189 h 2632"/>
                <a:gd name="T20" fmla="*/ 1648 w 4190"/>
                <a:gd name="T21" fmla="*/ 402 h 2632"/>
                <a:gd name="T22" fmla="*/ 1518 w 4190"/>
                <a:gd name="T23" fmla="*/ 614 h 2632"/>
                <a:gd name="T24" fmla="*/ 1271 w 4190"/>
                <a:gd name="T25" fmla="*/ 671 h 2632"/>
                <a:gd name="T26" fmla="*/ 1008 w 4190"/>
                <a:gd name="T27" fmla="*/ 831 h 2632"/>
                <a:gd name="T28" fmla="*/ 738 w 4190"/>
                <a:gd name="T29" fmla="*/ 1269 h 2632"/>
                <a:gd name="T30" fmla="*/ 683 w 4190"/>
                <a:gd name="T31" fmla="*/ 1266 h 2632"/>
                <a:gd name="T32" fmla="*/ 417 w 4190"/>
                <a:gd name="T33" fmla="*/ 1320 h 2632"/>
                <a:gd name="T34" fmla="*/ 200 w 4190"/>
                <a:gd name="T35" fmla="*/ 1466 h 2632"/>
                <a:gd name="T36" fmla="*/ 54 w 4190"/>
                <a:gd name="T37" fmla="*/ 1683 h 2632"/>
                <a:gd name="T38" fmla="*/ 0 w 4190"/>
                <a:gd name="T39" fmla="*/ 1949 h 2632"/>
                <a:gd name="T40" fmla="*/ 54 w 4190"/>
                <a:gd name="T41" fmla="*/ 2215 h 2632"/>
                <a:gd name="T42" fmla="*/ 200 w 4190"/>
                <a:gd name="T43" fmla="*/ 2432 h 2632"/>
                <a:gd name="T44" fmla="*/ 417 w 4190"/>
                <a:gd name="T45" fmla="*/ 2578 h 2632"/>
                <a:gd name="T46" fmla="*/ 683 w 4190"/>
                <a:gd name="T47" fmla="*/ 2632 h 2632"/>
                <a:gd name="T48" fmla="*/ 3507 w 4190"/>
                <a:gd name="T49" fmla="*/ 2632 h 2632"/>
                <a:gd name="T50" fmla="*/ 3773 w 4190"/>
                <a:gd name="T51" fmla="*/ 2578 h 2632"/>
                <a:gd name="T52" fmla="*/ 3990 w 4190"/>
                <a:gd name="T53" fmla="*/ 2432 h 2632"/>
                <a:gd name="T54" fmla="*/ 4136 w 4190"/>
                <a:gd name="T55" fmla="*/ 2215 h 2632"/>
                <a:gd name="T56" fmla="*/ 4190 w 4190"/>
                <a:gd name="T57" fmla="*/ 1949 h 2632"/>
                <a:gd name="T58" fmla="*/ 4136 w 4190"/>
                <a:gd name="T59" fmla="*/ 1683 h 2632"/>
                <a:gd name="T60" fmla="*/ 3851 w 4190"/>
                <a:gd name="T61" fmla="*/ 2293 h 2632"/>
                <a:gd name="T62" fmla="*/ 3507 w 4190"/>
                <a:gd name="T63" fmla="*/ 2435 h 2632"/>
                <a:gd name="T64" fmla="*/ 683 w 4190"/>
                <a:gd name="T65" fmla="*/ 2435 h 2632"/>
                <a:gd name="T66" fmla="*/ 339 w 4190"/>
                <a:gd name="T67" fmla="*/ 2293 h 2632"/>
                <a:gd name="T68" fmla="*/ 197 w 4190"/>
                <a:gd name="T69" fmla="*/ 1949 h 2632"/>
                <a:gd name="T70" fmla="*/ 339 w 4190"/>
                <a:gd name="T71" fmla="*/ 1605 h 2632"/>
                <a:gd name="T72" fmla="*/ 683 w 4190"/>
                <a:gd name="T73" fmla="*/ 1463 h 2632"/>
                <a:gd name="T74" fmla="*/ 793 w 4190"/>
                <a:gd name="T75" fmla="*/ 1477 h 2632"/>
                <a:gd name="T76" fmla="*/ 870 w 4190"/>
                <a:gd name="T77" fmla="*/ 1462 h 2632"/>
                <a:gd name="T78" fmla="*/ 912 w 4190"/>
                <a:gd name="T79" fmla="*/ 1395 h 2632"/>
                <a:gd name="T80" fmla="*/ 1138 w 4190"/>
                <a:gd name="T81" fmla="*/ 979 h 2632"/>
                <a:gd name="T82" fmla="*/ 1342 w 4190"/>
                <a:gd name="T83" fmla="*/ 854 h 2632"/>
                <a:gd name="T84" fmla="*/ 1585 w 4190"/>
                <a:gd name="T85" fmla="*/ 807 h 2632"/>
                <a:gd name="T86" fmla="*/ 1676 w 4190"/>
                <a:gd name="T87" fmla="*/ 744 h 2632"/>
                <a:gd name="T88" fmla="*/ 1802 w 4190"/>
                <a:gd name="T89" fmla="*/ 524 h 2632"/>
                <a:gd name="T90" fmla="*/ 1986 w 4190"/>
                <a:gd name="T91" fmla="*/ 350 h 2632"/>
                <a:gd name="T92" fmla="*/ 2476 w 4190"/>
                <a:gd name="T93" fmla="*/ 197 h 2632"/>
                <a:gd name="T94" fmla="*/ 2811 w 4190"/>
                <a:gd name="T95" fmla="*/ 264 h 2632"/>
                <a:gd name="T96" fmla="*/ 3084 w 4190"/>
                <a:gd name="T97" fmla="*/ 448 h 2632"/>
                <a:gd name="T98" fmla="*/ 3268 w 4190"/>
                <a:gd name="T99" fmla="*/ 722 h 2632"/>
                <a:gd name="T100" fmla="*/ 3336 w 4190"/>
                <a:gd name="T101" fmla="*/ 1056 h 2632"/>
                <a:gd name="T102" fmla="*/ 3284 w 4190"/>
                <a:gd name="T103" fmla="*/ 1347 h 2632"/>
                <a:gd name="T104" fmla="*/ 3303 w 4190"/>
                <a:gd name="T105" fmla="*/ 1446 h 2632"/>
                <a:gd name="T106" fmla="*/ 3398 w 4190"/>
                <a:gd name="T107" fmla="*/ 1476 h 2632"/>
                <a:gd name="T108" fmla="*/ 3507 w 4190"/>
                <a:gd name="T109" fmla="*/ 1463 h 2632"/>
                <a:gd name="T110" fmla="*/ 3851 w 4190"/>
                <a:gd name="T111" fmla="*/ 1605 h 2632"/>
                <a:gd name="T112" fmla="*/ 3993 w 4190"/>
                <a:gd name="T113" fmla="*/ 1949 h 2632"/>
                <a:gd name="T114" fmla="*/ 3851 w 4190"/>
                <a:gd name="T115" fmla="*/ 229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90" h="2632">
                  <a:moveTo>
                    <a:pt x="4136" y="1683"/>
                  </a:moveTo>
                  <a:cubicBezTo>
                    <a:pt x="4102" y="1602"/>
                    <a:pt x="4053" y="1529"/>
                    <a:pt x="3990" y="1466"/>
                  </a:cubicBezTo>
                  <a:cubicBezTo>
                    <a:pt x="3927" y="1404"/>
                    <a:pt x="3854" y="1355"/>
                    <a:pt x="3773" y="1320"/>
                  </a:cubicBezTo>
                  <a:cubicBezTo>
                    <a:pt x="3690" y="1285"/>
                    <a:pt x="3601" y="1267"/>
                    <a:pt x="3510" y="1266"/>
                  </a:cubicBezTo>
                  <a:cubicBezTo>
                    <a:pt x="3525" y="1197"/>
                    <a:pt x="3532" y="1127"/>
                    <a:pt x="3532" y="1056"/>
                  </a:cubicBezTo>
                  <a:cubicBezTo>
                    <a:pt x="3532" y="914"/>
                    <a:pt x="3504" y="775"/>
                    <a:pt x="3449" y="645"/>
                  </a:cubicBezTo>
                  <a:cubicBezTo>
                    <a:pt x="3396" y="519"/>
                    <a:pt x="3320" y="406"/>
                    <a:pt x="3223" y="309"/>
                  </a:cubicBezTo>
                  <a:cubicBezTo>
                    <a:pt x="3126" y="212"/>
                    <a:pt x="3013" y="136"/>
                    <a:pt x="2887" y="83"/>
                  </a:cubicBezTo>
                  <a:cubicBezTo>
                    <a:pt x="2757" y="28"/>
                    <a:pt x="2619" y="0"/>
                    <a:pt x="2476" y="0"/>
                  </a:cubicBezTo>
                  <a:cubicBezTo>
                    <a:pt x="2259" y="0"/>
                    <a:pt x="2051" y="65"/>
                    <a:pt x="1874" y="189"/>
                  </a:cubicBezTo>
                  <a:cubicBezTo>
                    <a:pt x="1789" y="248"/>
                    <a:pt x="1713" y="320"/>
                    <a:pt x="1648" y="402"/>
                  </a:cubicBezTo>
                  <a:cubicBezTo>
                    <a:pt x="1596" y="467"/>
                    <a:pt x="1553" y="538"/>
                    <a:pt x="1518" y="614"/>
                  </a:cubicBezTo>
                  <a:cubicBezTo>
                    <a:pt x="1433" y="621"/>
                    <a:pt x="1350" y="640"/>
                    <a:pt x="1271" y="671"/>
                  </a:cubicBezTo>
                  <a:cubicBezTo>
                    <a:pt x="1174" y="709"/>
                    <a:pt x="1086" y="763"/>
                    <a:pt x="1008" y="831"/>
                  </a:cubicBezTo>
                  <a:cubicBezTo>
                    <a:pt x="876" y="948"/>
                    <a:pt x="782" y="1101"/>
                    <a:pt x="738" y="1269"/>
                  </a:cubicBezTo>
                  <a:cubicBezTo>
                    <a:pt x="719" y="1267"/>
                    <a:pt x="701" y="1266"/>
                    <a:pt x="683" y="1266"/>
                  </a:cubicBezTo>
                  <a:cubicBezTo>
                    <a:pt x="591" y="1266"/>
                    <a:pt x="501" y="1285"/>
                    <a:pt x="417" y="1320"/>
                  </a:cubicBezTo>
                  <a:cubicBezTo>
                    <a:pt x="336" y="1355"/>
                    <a:pt x="263" y="1404"/>
                    <a:pt x="200" y="1466"/>
                  </a:cubicBezTo>
                  <a:cubicBezTo>
                    <a:pt x="137" y="1529"/>
                    <a:pt x="88" y="1602"/>
                    <a:pt x="54" y="1683"/>
                  </a:cubicBezTo>
                  <a:cubicBezTo>
                    <a:pt x="18" y="1768"/>
                    <a:pt x="0" y="1857"/>
                    <a:pt x="0" y="1949"/>
                  </a:cubicBezTo>
                  <a:cubicBezTo>
                    <a:pt x="0" y="2041"/>
                    <a:pt x="18" y="2131"/>
                    <a:pt x="54" y="2215"/>
                  </a:cubicBezTo>
                  <a:cubicBezTo>
                    <a:pt x="88" y="2296"/>
                    <a:pt x="137" y="2369"/>
                    <a:pt x="200" y="2432"/>
                  </a:cubicBezTo>
                  <a:cubicBezTo>
                    <a:pt x="263" y="2495"/>
                    <a:pt x="336" y="2544"/>
                    <a:pt x="417" y="2578"/>
                  </a:cubicBezTo>
                  <a:cubicBezTo>
                    <a:pt x="501" y="2614"/>
                    <a:pt x="591" y="2632"/>
                    <a:pt x="683" y="2632"/>
                  </a:cubicBezTo>
                  <a:cubicBezTo>
                    <a:pt x="3507" y="2632"/>
                    <a:pt x="3507" y="2632"/>
                    <a:pt x="3507" y="2632"/>
                  </a:cubicBezTo>
                  <a:cubicBezTo>
                    <a:pt x="3599" y="2632"/>
                    <a:pt x="3689" y="2614"/>
                    <a:pt x="3773" y="2578"/>
                  </a:cubicBezTo>
                  <a:cubicBezTo>
                    <a:pt x="3854" y="2544"/>
                    <a:pt x="3927" y="2495"/>
                    <a:pt x="3990" y="2432"/>
                  </a:cubicBezTo>
                  <a:cubicBezTo>
                    <a:pt x="4053" y="2369"/>
                    <a:pt x="4102" y="2296"/>
                    <a:pt x="4136" y="2215"/>
                  </a:cubicBezTo>
                  <a:cubicBezTo>
                    <a:pt x="4172" y="2131"/>
                    <a:pt x="4190" y="2041"/>
                    <a:pt x="4190" y="1949"/>
                  </a:cubicBezTo>
                  <a:cubicBezTo>
                    <a:pt x="4190" y="1857"/>
                    <a:pt x="4172" y="1768"/>
                    <a:pt x="4136" y="1683"/>
                  </a:cubicBezTo>
                  <a:close/>
                  <a:moveTo>
                    <a:pt x="3851" y="2293"/>
                  </a:moveTo>
                  <a:cubicBezTo>
                    <a:pt x="3759" y="2385"/>
                    <a:pt x="3637" y="2435"/>
                    <a:pt x="3507" y="2435"/>
                  </a:cubicBezTo>
                  <a:cubicBezTo>
                    <a:pt x="683" y="2435"/>
                    <a:pt x="683" y="2435"/>
                    <a:pt x="683" y="2435"/>
                  </a:cubicBezTo>
                  <a:cubicBezTo>
                    <a:pt x="553" y="2435"/>
                    <a:pt x="431" y="2385"/>
                    <a:pt x="339" y="2293"/>
                  </a:cubicBezTo>
                  <a:cubicBezTo>
                    <a:pt x="247" y="2201"/>
                    <a:pt x="197" y="2079"/>
                    <a:pt x="197" y="1949"/>
                  </a:cubicBezTo>
                  <a:cubicBezTo>
                    <a:pt x="197" y="1819"/>
                    <a:pt x="247" y="1697"/>
                    <a:pt x="339" y="1605"/>
                  </a:cubicBezTo>
                  <a:cubicBezTo>
                    <a:pt x="431" y="1514"/>
                    <a:pt x="553" y="1463"/>
                    <a:pt x="683" y="1463"/>
                  </a:cubicBezTo>
                  <a:cubicBezTo>
                    <a:pt x="717" y="1463"/>
                    <a:pt x="753" y="1468"/>
                    <a:pt x="793" y="1477"/>
                  </a:cubicBezTo>
                  <a:cubicBezTo>
                    <a:pt x="820" y="1483"/>
                    <a:pt x="848" y="1478"/>
                    <a:pt x="870" y="1462"/>
                  </a:cubicBezTo>
                  <a:cubicBezTo>
                    <a:pt x="893" y="1447"/>
                    <a:pt x="908" y="1422"/>
                    <a:pt x="912" y="1395"/>
                  </a:cubicBezTo>
                  <a:cubicBezTo>
                    <a:pt x="936" y="1235"/>
                    <a:pt x="1016" y="1087"/>
                    <a:pt x="1138" y="979"/>
                  </a:cubicBezTo>
                  <a:cubicBezTo>
                    <a:pt x="1199" y="925"/>
                    <a:pt x="1268" y="883"/>
                    <a:pt x="1342" y="854"/>
                  </a:cubicBezTo>
                  <a:cubicBezTo>
                    <a:pt x="1420" y="824"/>
                    <a:pt x="1501" y="808"/>
                    <a:pt x="1585" y="807"/>
                  </a:cubicBezTo>
                  <a:cubicBezTo>
                    <a:pt x="1625" y="806"/>
                    <a:pt x="1661" y="782"/>
                    <a:pt x="1676" y="744"/>
                  </a:cubicBezTo>
                  <a:cubicBezTo>
                    <a:pt x="1707" y="665"/>
                    <a:pt x="1749" y="591"/>
                    <a:pt x="1802" y="524"/>
                  </a:cubicBezTo>
                  <a:cubicBezTo>
                    <a:pt x="1855" y="457"/>
                    <a:pt x="1917" y="399"/>
                    <a:pt x="1986" y="350"/>
                  </a:cubicBezTo>
                  <a:cubicBezTo>
                    <a:pt x="2130" y="250"/>
                    <a:pt x="2300" y="197"/>
                    <a:pt x="2476" y="197"/>
                  </a:cubicBezTo>
                  <a:cubicBezTo>
                    <a:pt x="2592" y="197"/>
                    <a:pt x="2705" y="219"/>
                    <a:pt x="2811" y="264"/>
                  </a:cubicBezTo>
                  <a:cubicBezTo>
                    <a:pt x="2913" y="307"/>
                    <a:pt x="3005" y="369"/>
                    <a:pt x="3084" y="448"/>
                  </a:cubicBezTo>
                  <a:cubicBezTo>
                    <a:pt x="3163" y="527"/>
                    <a:pt x="3225" y="619"/>
                    <a:pt x="3268" y="722"/>
                  </a:cubicBezTo>
                  <a:cubicBezTo>
                    <a:pt x="3313" y="827"/>
                    <a:pt x="3336" y="940"/>
                    <a:pt x="3336" y="1056"/>
                  </a:cubicBezTo>
                  <a:cubicBezTo>
                    <a:pt x="3336" y="1154"/>
                    <a:pt x="3318" y="1252"/>
                    <a:pt x="3284" y="1347"/>
                  </a:cubicBezTo>
                  <a:cubicBezTo>
                    <a:pt x="3272" y="1381"/>
                    <a:pt x="3279" y="1419"/>
                    <a:pt x="3303" y="1446"/>
                  </a:cubicBezTo>
                  <a:cubicBezTo>
                    <a:pt x="3327" y="1473"/>
                    <a:pt x="3363" y="1484"/>
                    <a:pt x="3398" y="1476"/>
                  </a:cubicBezTo>
                  <a:cubicBezTo>
                    <a:pt x="3438" y="1467"/>
                    <a:pt x="3473" y="1463"/>
                    <a:pt x="3507" y="1463"/>
                  </a:cubicBezTo>
                  <a:cubicBezTo>
                    <a:pt x="3637" y="1463"/>
                    <a:pt x="3759" y="1514"/>
                    <a:pt x="3851" y="1605"/>
                  </a:cubicBezTo>
                  <a:cubicBezTo>
                    <a:pt x="3943" y="1697"/>
                    <a:pt x="3993" y="1819"/>
                    <a:pt x="3993" y="1949"/>
                  </a:cubicBezTo>
                  <a:cubicBezTo>
                    <a:pt x="3993" y="2079"/>
                    <a:pt x="3943" y="2201"/>
                    <a:pt x="3851" y="229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800" dirty="0" smtClean="0"/>
                <a:t>BIM360 API</a:t>
              </a:r>
              <a:endParaRPr lang="en-US" sz="1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07606" y="1236640"/>
            <a:ext cx="2759208" cy="2138209"/>
            <a:chOff x="2971800" y="3183299"/>
            <a:chExt cx="685800" cy="5314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34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5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6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7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 smtClean="0"/>
                <a:t>POSTGRES</a:t>
              </a:r>
            </a:p>
            <a:p>
              <a:r>
                <a:rPr lang="en-US" sz="1600" dirty="0" smtClean="0"/>
                <a:t>SQL</a:t>
              </a:r>
              <a:endParaRPr lang="en-US" sz="16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0654" y="3526441"/>
            <a:ext cx="1556133" cy="1182686"/>
            <a:chOff x="3810000" y="1136131"/>
            <a:chExt cx="685800" cy="5212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3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 smtClean="0"/>
                <a:t>JAVASCRIPT</a:t>
              </a:r>
            </a:p>
            <a:p>
              <a:r>
                <a:rPr lang="en-US" sz="1200" dirty="0" smtClean="0"/>
                <a:t>3LEGGED </a:t>
              </a:r>
            </a:p>
            <a:p>
              <a:r>
                <a:rPr lang="en-US" sz="1200" dirty="0" smtClean="0"/>
                <a:t>AUTHENTICATION</a:t>
              </a:r>
              <a:endParaRPr lang="en-US" sz="12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1926485" y="2665198"/>
            <a:ext cx="1" cy="642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26787" y="2560121"/>
            <a:ext cx="727886" cy="1513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397419" y="4273972"/>
            <a:ext cx="2478724" cy="1920852"/>
            <a:chOff x="457200" y="3183299"/>
            <a:chExt cx="685800" cy="53145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55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1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2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 smtClean="0"/>
                <a:t>CLIENT</a:t>
              </a:r>
              <a:endParaRPr lang="en-US" sz="1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0104" y="1438521"/>
            <a:ext cx="1556133" cy="1182686"/>
            <a:chOff x="3810000" y="1136131"/>
            <a:chExt cx="685800" cy="5212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68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9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0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1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 smtClean="0"/>
                <a:t>PYTHON</a:t>
              </a:r>
            </a:p>
            <a:p>
              <a:r>
                <a:rPr lang="en-US" sz="1200" dirty="0" smtClean="0"/>
                <a:t>DATA PARSING</a:t>
              </a:r>
              <a:endParaRPr lang="en-US" sz="12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4390711" y="3522347"/>
            <a:ext cx="1939393" cy="102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03485" y="2377694"/>
            <a:ext cx="345160" cy="656973"/>
            <a:chOff x="7003485" y="2377694"/>
            <a:chExt cx="345160" cy="65697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 flipH="1">
            <a:off x="4477628" y="3768528"/>
            <a:ext cx="1881242" cy="101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570578" y="5424701"/>
            <a:ext cx="1556133" cy="1182686"/>
            <a:chOff x="3810000" y="1136131"/>
            <a:chExt cx="685800" cy="52121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92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3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4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5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 smtClean="0"/>
                <a:t>JAVASCRIPT</a:t>
              </a:r>
            </a:p>
            <a:p>
              <a:r>
                <a:rPr lang="en-US" sz="1200" dirty="0" smtClean="0"/>
                <a:t>3LEGGED </a:t>
              </a:r>
            </a:p>
            <a:p>
              <a:r>
                <a:rPr lang="en-US" sz="1200" dirty="0" smtClean="0"/>
                <a:t>AUTHENTICATION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453882" y="5029359"/>
            <a:ext cx="2439022" cy="752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6200000">
            <a:off x="7889713" y="1471609"/>
            <a:ext cx="345160" cy="656973"/>
            <a:chOff x="7003485" y="2377694"/>
            <a:chExt cx="345160" cy="656973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16200000">
            <a:off x="6078333" y="1472496"/>
            <a:ext cx="345160" cy="656973"/>
            <a:chOff x="7003485" y="2377694"/>
            <a:chExt cx="345160" cy="656973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467600" y="3211838"/>
            <a:ext cx="2221211" cy="1688156"/>
            <a:chOff x="3810000" y="1136131"/>
            <a:chExt cx="685800" cy="52121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10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 smtClean="0"/>
                <a:t>DOM</a:t>
              </a:r>
            </a:p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8193459" y="3795555"/>
            <a:ext cx="1363941" cy="5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024216" y="4482263"/>
            <a:ext cx="2154105" cy="113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7863446" y="4355591"/>
            <a:ext cx="2153884" cy="1157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PROJECTS</a:t>
            </a:r>
          </a:p>
          <a:p>
            <a:r>
              <a:rPr lang="en-US" dirty="0" smtClean="0"/>
              <a:t>VOLUME OF DATA</a:t>
            </a:r>
          </a:p>
        </p:txBody>
      </p:sp>
    </p:spTree>
    <p:extLst>
      <p:ext uri="{BB962C8B-B14F-4D97-AF65-F5344CB8AC3E}">
        <p14:creationId xmlns:p14="http://schemas.microsoft.com/office/powerpoint/2010/main" val="3659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MONGO???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HelveticaNeueLT Pro 57 Cn</vt:lpstr>
      <vt:lpstr>Office Theme</vt:lpstr>
      <vt:lpstr>PROJECT 2</vt:lpstr>
      <vt:lpstr>PROBLEM</vt:lpstr>
      <vt:lpstr>So what?</vt:lpstr>
      <vt:lpstr>THE SOLUTION IS BETTER DATA</vt:lpstr>
      <vt:lpstr>TECHNOLOGY</vt:lpstr>
      <vt:lpstr>TECHNOLOGY</vt:lpstr>
      <vt:lpstr>TECHNOLOGY</vt:lpstr>
      <vt:lpstr>DATA</vt:lpstr>
      <vt:lpstr>DATABASE</vt:lpstr>
      <vt:lpstr>ANALYTICS</vt:lpstr>
      <vt:lpstr>VISUALIZATION</vt:lpstr>
      <vt:lpstr>CONCLUSION</vt:lpstr>
      <vt:lpstr>Tasks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Tomislav Žigo</cp:lastModifiedBy>
  <cp:revision>14</cp:revision>
  <dcterms:created xsi:type="dcterms:W3CDTF">2020-02-20T03:17:42Z</dcterms:created>
  <dcterms:modified xsi:type="dcterms:W3CDTF">2020-03-02T00:27:13Z</dcterms:modified>
</cp:coreProperties>
</file>