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6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43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6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3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0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9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7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7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9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6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1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5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8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52447-60D6-491E-BFAB-FA8E8653151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6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Amber, Joseph, Michael, Tomislav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2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construction industry is facing multiple challenges when it comes to productivity and safety.</a:t>
            </a:r>
          </a:p>
          <a:p>
            <a:r>
              <a:rPr lang="en-US" dirty="0" smtClean="0"/>
              <a:t>The Team / TBD will use the existing project data that was accumulated over past 3 years in order to correlate the following:</a:t>
            </a:r>
            <a:endParaRPr lang="en-US" dirty="0" smtClean="0"/>
          </a:p>
          <a:p>
            <a:pPr lvl="1"/>
            <a:r>
              <a:rPr lang="en-US" dirty="0" smtClean="0"/>
              <a:t>Relationship between :</a:t>
            </a:r>
          </a:p>
          <a:p>
            <a:pPr lvl="2"/>
            <a:r>
              <a:rPr lang="en-US" dirty="0" smtClean="0"/>
              <a:t>Safety Infractions and WEATHER Conditions</a:t>
            </a:r>
          </a:p>
          <a:p>
            <a:pPr lvl="2"/>
            <a:r>
              <a:rPr lang="en-US" dirty="0" smtClean="0"/>
              <a:t>Frequency of Quality Issues in regard to Project size</a:t>
            </a:r>
          </a:p>
          <a:p>
            <a:pPr lvl="2"/>
            <a:r>
              <a:rPr lang="en-US" dirty="0" smtClean="0"/>
              <a:t>Frequency of Quality Issues and the role of specific subcontractors</a:t>
            </a:r>
          </a:p>
          <a:p>
            <a:pPr lvl="2"/>
            <a:r>
              <a:rPr lang="en-US" dirty="0" smtClean="0"/>
              <a:t>Type of issues and dependency on project type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191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API_CALLS (FORGE / OPENWEATHER)</a:t>
            </a:r>
          </a:p>
          <a:p>
            <a:r>
              <a:rPr lang="en-US" dirty="0" smtClean="0"/>
              <a:t>SQL </a:t>
            </a:r>
          </a:p>
          <a:p>
            <a:r>
              <a:rPr lang="en-US" dirty="0" smtClean="0"/>
              <a:t>JAVASCRIPT / JQUERY</a:t>
            </a:r>
          </a:p>
          <a:p>
            <a:r>
              <a:rPr lang="en-US" dirty="0" smtClean="0"/>
              <a:t>MAPBOX</a:t>
            </a:r>
          </a:p>
          <a:p>
            <a:r>
              <a:rPr lang="en-US" dirty="0" smtClean="0"/>
              <a:t>LEFLET / POPUP CHARTS</a:t>
            </a:r>
          </a:p>
          <a:p>
            <a:r>
              <a:rPr lang="en-US" dirty="0" smtClean="0"/>
              <a:t>D3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PLOTLY</a:t>
            </a:r>
          </a:p>
          <a:p>
            <a:r>
              <a:rPr lang="en-US" dirty="0" smtClean="0"/>
              <a:t>FLASK / API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PROJECTS</a:t>
            </a:r>
          </a:p>
          <a:p>
            <a:r>
              <a:rPr lang="en-US" dirty="0" smtClean="0"/>
              <a:t>VOLUME OF DATA</a:t>
            </a:r>
          </a:p>
        </p:txBody>
      </p:sp>
    </p:spTree>
    <p:extLst>
      <p:ext uri="{BB962C8B-B14F-4D97-AF65-F5344CB8AC3E}">
        <p14:creationId xmlns:p14="http://schemas.microsoft.com/office/powerpoint/2010/main" val="365949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POSTGRES</a:t>
            </a:r>
          </a:p>
          <a:p>
            <a:r>
              <a:rPr lang="en-US" dirty="0" smtClean="0"/>
              <a:t>PANDAS</a:t>
            </a:r>
          </a:p>
          <a:p>
            <a:r>
              <a:rPr lang="en-US" dirty="0" smtClean="0"/>
              <a:t>MONGO???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2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TRENDS</a:t>
            </a:r>
          </a:p>
          <a:p>
            <a:r>
              <a:rPr lang="en-US" dirty="0" smtClean="0"/>
              <a:t>P-VALUE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2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1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123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2</vt:lpstr>
      <vt:lpstr>PROBLEM</vt:lpstr>
      <vt:lpstr>TECHNOLOGY</vt:lpstr>
      <vt:lpstr>DATA</vt:lpstr>
      <vt:lpstr>DATABASE</vt:lpstr>
      <vt:lpstr>ANALYTICS</vt:lpstr>
      <vt:lpstr>VISUALIZATION</vt:lpstr>
      <vt:lpstr>CONCLUSION</vt:lpstr>
    </vt:vector>
  </TitlesOfParts>
  <Company>ClayCo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Tomislav Žigo</dc:creator>
  <cp:lastModifiedBy>Tomislav Žigo</cp:lastModifiedBy>
  <cp:revision>7</cp:revision>
  <dcterms:created xsi:type="dcterms:W3CDTF">2020-02-20T03:17:42Z</dcterms:created>
  <dcterms:modified xsi:type="dcterms:W3CDTF">2020-02-22T19:29:30Z</dcterms:modified>
</cp:coreProperties>
</file>