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6780-7C61-48A6-B764-15CCD02F8F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4454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Analyzing the frequency of construction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 V, TZ and MJ</a:t>
            </a:r>
          </a:p>
        </p:txBody>
      </p:sp>
    </p:spTree>
    <p:extLst>
      <p:ext uri="{BB962C8B-B14F-4D97-AF65-F5344CB8AC3E}">
        <p14:creationId xmlns:p14="http://schemas.microsoft.com/office/powerpoint/2010/main" val="36340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7" y="1552493"/>
            <a:ext cx="10955866" cy="4351338"/>
          </a:xfrm>
        </p:spPr>
        <p:txBody>
          <a:bodyPr>
            <a:normAutofit/>
          </a:bodyPr>
          <a:lstStyle/>
          <a:p>
            <a:r>
              <a:rPr lang="en-US" dirty="0"/>
              <a:t>To understand the main drivers of issues that arise in construction projects</a:t>
            </a:r>
          </a:p>
          <a:p>
            <a:r>
              <a:rPr lang="en-US" dirty="0"/>
              <a:t>During planning and construction phases of a project, issues arise that need to be dealt with</a:t>
            </a:r>
          </a:p>
          <a:p>
            <a:pPr lvl="1"/>
            <a:r>
              <a:rPr lang="en-US" dirty="0"/>
              <a:t>These issues can increase re-work on the project</a:t>
            </a:r>
          </a:p>
          <a:p>
            <a:pPr lvl="1"/>
            <a:r>
              <a:rPr lang="en-US" dirty="0"/>
              <a:t>These issues can have a profound impact on overall safety</a:t>
            </a:r>
          </a:p>
          <a:p>
            <a:pPr lvl="1"/>
            <a:r>
              <a:rPr lang="en-US" dirty="0"/>
              <a:t>These issues delay the completion of the project</a:t>
            </a:r>
          </a:p>
          <a:p>
            <a:pPr lvl="1"/>
            <a:r>
              <a:rPr lang="en-US" dirty="0"/>
              <a:t>These issues therefore cost the construction firm money $$$</a:t>
            </a:r>
          </a:p>
          <a:p>
            <a:r>
              <a:rPr lang="en-US" dirty="0"/>
              <a:t>The goal of this exercise is to use the existing data from 110 construction projects to see if we could identify issues that come up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involved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825625"/>
            <a:ext cx="10955867" cy="43851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Gather, aggregate, and 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the existing “issues” in the pre-existing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Issues are not always described in detail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Issues are not always consistently documented between various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Issues are frequently miss- categorized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Documenting issues is prone to human errors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Solution: use machine learning to better identify common issue topics associated with the construction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 technique: 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5691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glance…(before machine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few slides illustrate some patterns we see among different projects and issues (as currently described in the dataset)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679700"/>
            <a:ext cx="3150915" cy="349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4" y="2760467"/>
            <a:ext cx="4775199" cy="327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D4982-2FF2-4643-B25A-CB5AF4710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33" y="2618755"/>
            <a:ext cx="2655810" cy="32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LDA machine learning techniques on the description of issues in the original dataset</a:t>
            </a:r>
          </a:p>
          <a:p>
            <a:r>
              <a:rPr lang="en-US" dirty="0"/>
              <a:t>After applying LDA, we came up with 20 topics</a:t>
            </a:r>
          </a:p>
          <a:p>
            <a:r>
              <a:rPr lang="en-US" dirty="0"/>
              <a:t>The next slides demonstrates the distribution of issues that come up after we applied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51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44915"/>
            <a:ext cx="11430001" cy="65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ssues Identified">
            <a:extLst>
              <a:ext uri="{FF2B5EF4-FFF2-40B4-BE49-F238E27FC236}">
                <a16:creationId xmlns:a16="http://schemas.microsoft.com/office/drawing/2014/main" id="{D0C1185C-0CA7-4607-9E9A-A60C9155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0" y="857250"/>
            <a:ext cx="870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37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255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Analyzing the frequency of construction issues</vt:lpstr>
      <vt:lpstr>Goal of Project</vt:lpstr>
      <vt:lpstr>The steps involved in the project</vt:lpstr>
      <vt:lpstr>First glance…(before machine learning)</vt:lpstr>
      <vt:lpstr>Machine learning steps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arising in construction projects</dc:title>
  <dc:creator>Rabier, MaryJane</dc:creator>
  <cp:lastModifiedBy>Amber Vasser</cp:lastModifiedBy>
  <cp:revision>12</cp:revision>
  <dcterms:created xsi:type="dcterms:W3CDTF">2020-04-07T21:50:08Z</dcterms:created>
  <dcterms:modified xsi:type="dcterms:W3CDTF">2020-04-08T23:15:33Z</dcterms:modified>
</cp:coreProperties>
</file>