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5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3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0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4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1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8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3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9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96780-7C61-48A6-B764-15CCD02F8F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0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122" y="44546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Analyzing frequency of construction issues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Amber V, </a:t>
            </a:r>
            <a:r>
              <a:rPr lang="en-US" dirty="0" smtClean="0"/>
              <a:t>TZ and </a:t>
            </a:r>
            <a:r>
              <a:rPr lang="en-US" dirty="0" smtClean="0"/>
              <a:t>MJ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3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067" y="1552493"/>
            <a:ext cx="10955866" cy="4351338"/>
          </a:xfrm>
        </p:spPr>
        <p:txBody>
          <a:bodyPr/>
          <a:lstStyle/>
          <a:p>
            <a:r>
              <a:rPr lang="en-US" dirty="0" smtClean="0"/>
              <a:t>To understand the main drivers of issues that arise in construction projects</a:t>
            </a:r>
          </a:p>
          <a:p>
            <a:r>
              <a:rPr lang="en-US" dirty="0" smtClean="0"/>
              <a:t>During planning and </a:t>
            </a:r>
            <a:r>
              <a:rPr lang="en-US" dirty="0" smtClean="0"/>
              <a:t>construction </a:t>
            </a:r>
            <a:r>
              <a:rPr lang="en-US" dirty="0" smtClean="0"/>
              <a:t>phases of a project</a:t>
            </a:r>
            <a:r>
              <a:rPr lang="en-US" dirty="0" smtClean="0"/>
              <a:t>, issues arise that need to be dealt with</a:t>
            </a:r>
          </a:p>
          <a:p>
            <a:pPr lvl="1"/>
            <a:r>
              <a:rPr lang="en-US" dirty="0" smtClean="0"/>
              <a:t>These issues can increase re-work on the project</a:t>
            </a:r>
          </a:p>
          <a:p>
            <a:pPr lvl="1"/>
            <a:r>
              <a:rPr lang="en-US" dirty="0" smtClean="0"/>
              <a:t>These issues can have a profound impact on overall safety</a:t>
            </a:r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dirty="0" smtClean="0"/>
              <a:t>issues delay the completion of the project</a:t>
            </a:r>
          </a:p>
          <a:p>
            <a:pPr lvl="1"/>
            <a:r>
              <a:rPr lang="en-US" dirty="0" smtClean="0"/>
              <a:t>These issues therefore cost the construction firm money</a:t>
            </a:r>
          </a:p>
          <a:p>
            <a:r>
              <a:rPr lang="en-US" dirty="0" smtClean="0"/>
              <a:t>The goal of this project is to use existing data from a </a:t>
            </a:r>
            <a:r>
              <a:rPr lang="en-US" dirty="0" smtClean="0"/>
              <a:t>110 construction </a:t>
            </a:r>
            <a:r>
              <a:rPr lang="en-US" dirty="0" smtClean="0"/>
              <a:t>project to see if we could identify issues that come up often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9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steps involved in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199" y="1825625"/>
            <a:ext cx="10955867" cy="438517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Gather, aggregate and clean the </a:t>
            </a:r>
            <a:r>
              <a:rPr lang="en-US" dirty="0" smtClean="0"/>
              <a:t>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Analyze the existing “issues character field” in the pre-existing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Issues are not always described in detail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Issues are not always consistently documented between various project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Issues are frequently miss- categorized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Documenting issues is prone to human errors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Suction: </a:t>
            </a:r>
            <a:r>
              <a:rPr lang="en-US" dirty="0"/>
              <a:t>use machine learning to better identify common </a:t>
            </a:r>
            <a:r>
              <a:rPr lang="en-US" dirty="0" smtClean="0"/>
              <a:t>issue topics associated with </a:t>
            </a:r>
            <a:r>
              <a:rPr lang="en-US" dirty="0"/>
              <a:t>the construction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Machine learning technique: LDA topic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3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glance…(before machine learning)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few slides illustrate some patterns we see among different projects and issues (as currently described in the dataset)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2679700"/>
            <a:ext cx="3150915" cy="34972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34" y="2760467"/>
            <a:ext cx="4775199" cy="327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7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applied LDA machine learning techniques on the description of issues in the original dataset</a:t>
            </a:r>
          </a:p>
          <a:p>
            <a:r>
              <a:rPr lang="en-US" dirty="0" smtClean="0"/>
              <a:t>After applying LDA, we came up with 20 topics</a:t>
            </a:r>
          </a:p>
          <a:p>
            <a:r>
              <a:rPr lang="en-US" dirty="0" smtClean="0"/>
              <a:t>The next slides demonstrates the distribution of issues that come up after we applied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Issues Identified">
            <a:extLst>
              <a:ext uri="{FF2B5EF4-FFF2-40B4-BE49-F238E27FC236}">
                <a16:creationId xmlns:a16="http://schemas.microsoft.com/office/drawing/2014/main" id="{D0C1185C-0CA7-4607-9E9A-A60C91552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880" y="857250"/>
            <a:ext cx="87082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0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254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1_Office Theme</vt:lpstr>
      <vt:lpstr>Analyzing frequency of construction issues</vt:lpstr>
      <vt:lpstr>Goal of Project</vt:lpstr>
      <vt:lpstr>The steps involved in the project</vt:lpstr>
      <vt:lpstr>First glance…(before machine learning)</vt:lpstr>
      <vt:lpstr>Machine learning steps</vt:lpstr>
      <vt:lpstr>PowerPoint Presentation</vt:lpstr>
    </vt:vector>
  </TitlesOfParts>
  <Company>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arising in construction projects</dc:title>
  <dc:creator>Rabier, MaryJane</dc:creator>
  <cp:lastModifiedBy>Tomislav Žigo</cp:lastModifiedBy>
  <cp:revision>9</cp:revision>
  <dcterms:created xsi:type="dcterms:W3CDTF">2020-04-07T21:50:08Z</dcterms:created>
  <dcterms:modified xsi:type="dcterms:W3CDTF">2020-04-08T20:16:11Z</dcterms:modified>
</cp:coreProperties>
</file>