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 id="2147483749" r:id="rId5"/>
    <p:sldMasterId id="2147483732" r:id="rId6"/>
    <p:sldMasterId id="2147483715" r:id="rId7"/>
    <p:sldMasterId id="2147483683" r:id="rId8"/>
  </p:sldMasterIdLst>
  <p:notesMasterIdLst>
    <p:notesMasterId r:id="rId24"/>
  </p:notesMasterIdLst>
  <p:sldIdLst>
    <p:sldId id="256" r:id="rId9"/>
    <p:sldId id="473" r:id="rId10"/>
    <p:sldId id="476" r:id="rId11"/>
    <p:sldId id="477" r:id="rId12"/>
    <p:sldId id="478" r:id="rId13"/>
    <p:sldId id="479" r:id="rId14"/>
    <p:sldId id="490" r:id="rId15"/>
    <p:sldId id="491" r:id="rId16"/>
    <p:sldId id="492" r:id="rId17"/>
    <p:sldId id="493" r:id="rId18"/>
    <p:sldId id="480" r:id="rId19"/>
    <p:sldId id="475" r:id="rId20"/>
    <p:sldId id="472" r:id="rId21"/>
    <p:sldId id="481" r:id="rId22"/>
    <p:sldId id="474" r:id="rId23"/>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sic Icons Outreach" id="{E0205C4A-2EBF-4F34-A17A-228D0A9CD448}">
          <p14:sldIdLst>
            <p14:sldId id="256"/>
            <p14:sldId id="473"/>
            <p14:sldId id="476"/>
            <p14:sldId id="477"/>
            <p14:sldId id="478"/>
            <p14:sldId id="479"/>
            <p14:sldId id="490"/>
            <p14:sldId id="491"/>
            <p14:sldId id="492"/>
            <p14:sldId id="493"/>
            <p14:sldId id="480"/>
            <p14:sldId id="475"/>
            <p14:sldId id="472"/>
            <p14:sldId id="481"/>
            <p14:sldId id="474"/>
          </p14:sldIdLst>
        </p14:section>
        <p14:section name="Basic Icons Outreach" id="{8B9EB83E-BC44-4058-BBB0-F1291E90A1B2}">
          <p14:sldIdLst/>
        </p14:section>
      </p14:sectionLst>
    </p:ext>
    <p:ext uri="{EFAFB233-063F-42B5-8137-9DF3F51BA10A}">
      <p15:sldGuideLst xmlns:p15="http://schemas.microsoft.com/office/powerpoint/2012/main">
        <p15:guide id="1" orient="horz" pos="324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e Xian Yong" initials="CXY" lastIdx="1" clrIdx="0">
    <p:extLst>
      <p:ext uri="{19B8F6BF-5375-455C-9EA6-DF929625EA0E}">
        <p15:presenceInfo xmlns:p15="http://schemas.microsoft.com/office/powerpoint/2012/main" userId="4e9f48df09874812" providerId="Windows Live"/>
      </p:ext>
    </p:extLst>
  </p:cmAuthor>
  <p:cmAuthor id="2" name="Nicole Phua" initials="NP" lastIdx="1" clrIdx="1">
    <p:extLst>
      <p:ext uri="{19B8F6BF-5375-455C-9EA6-DF929625EA0E}">
        <p15:presenceInfo xmlns:p15="http://schemas.microsoft.com/office/powerpoint/2012/main" userId="417b373d7dd72827" providerId="Windows Live"/>
      </p:ext>
    </p:extLst>
  </p:cmAuthor>
  <p:cmAuthor id="3" name="Phua Wei Qi Nicole" initials="PWQN" lastIdx="1" clrIdx="2">
    <p:extLst>
      <p:ext uri="{19B8F6BF-5375-455C-9EA6-DF929625EA0E}">
        <p15:presenceInfo xmlns:p15="http://schemas.microsoft.com/office/powerpoint/2012/main" userId="Phua Wei Qi Nico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B6E0"/>
    <a:srgbClr val="008AF2"/>
    <a:srgbClr val="0069D2"/>
    <a:srgbClr val="F48120"/>
    <a:srgbClr val="0056AC"/>
    <a:srgbClr val="0078D2"/>
    <a:srgbClr val="004184"/>
    <a:srgbClr val="000000"/>
    <a:srgbClr val="58595B"/>
    <a:srgbClr val="AA55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41" autoAdjust="0"/>
    <p:restoredTop sz="85506" autoAdjust="0"/>
  </p:normalViewPr>
  <p:slideViewPr>
    <p:cSldViewPr>
      <p:cViewPr varScale="1">
        <p:scale>
          <a:sx n="84" d="100"/>
          <a:sy n="84" d="100"/>
        </p:scale>
        <p:origin x="888" y="48"/>
      </p:cViewPr>
      <p:guideLst>
        <p:guide orient="horz" pos="324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013E8D2-E4BF-4CF1-99C3-A1B599853B8F}" type="datetimeFigureOut">
              <a:rPr lang="en-SG" smtClean="0"/>
              <a:t>12/11/2023</a:t>
            </a:fld>
            <a:endParaRPr lang="en-SG"/>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92B54A7-4674-4C5E-A448-5407C19ECBC5}" type="slidenum">
              <a:rPr lang="en-SG" smtClean="0"/>
              <a:t>‹#›</a:t>
            </a:fld>
            <a:endParaRPr lang="en-SG"/>
          </a:p>
        </p:txBody>
      </p:sp>
    </p:spTree>
    <p:extLst>
      <p:ext uri="{BB962C8B-B14F-4D97-AF65-F5344CB8AC3E}">
        <p14:creationId xmlns:p14="http://schemas.microsoft.com/office/powerpoint/2010/main" val="2389162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2B54A7-4674-4C5E-A448-5407C19ECBC5}" type="slidenum">
              <a:rPr lang="en-SG" smtClean="0"/>
              <a:t>1</a:t>
            </a:fld>
            <a:endParaRPr lang="en-SG"/>
          </a:p>
        </p:txBody>
      </p:sp>
    </p:spTree>
    <p:extLst>
      <p:ext uri="{BB962C8B-B14F-4D97-AF65-F5344CB8AC3E}">
        <p14:creationId xmlns:p14="http://schemas.microsoft.com/office/powerpoint/2010/main" val="1949105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For the prediction of power, we also extracted a number of features</a:t>
            </a:r>
          </a:p>
          <a:p>
            <a:r>
              <a:t>The time-domain waveform is instrumental in identifying the cyclical and fluctuating nature of a signal, as well as pinpointing any potential anomalies that may be present. Meanwhile, the spectrum is key to revealing the strength of different frequency components within the signal, facilitating the identification of major frequencies and harmonics. The spectrogram further aids this process by helping to identify the predominant frequency constituents of the signal and confirming the presence of specific frequency elements. Additionally, the power spectral density serves an important role by indicating how the power is distributed among the signal's frequency components, which is typically utilized to analyze the energy distribution of random signals or noise.</a:t>
            </a:r>
            <a:r>
              <a:rPr lang="en-US"/>
              <a:t> </a:t>
            </a:r>
            <a:r>
              <a:rPr lang="en-US" altLang="zh-CN"/>
              <a:t>But the correlation between these features and power is not particularly significant.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process of literature review, we found an article based on noise sequence analysis of fault sources, the article used CNN to extract Mel map features to extract the features of noise. Mel map is a variation of spectrogram, which represents the energy distribution of audio signal at different frequencies. The horizontal axis usually represents time, the vertical axis represents frequency, and the color or brightness represents signal strength at each point in time and frequency. That got us interested in trying CNN. When we try to input audio sequence directly to RNN model before, the effect may be poor because of insufficient feature extraction. But typing in a Mel graph is equivalent to typing in a more obvious feature, and the required network is simpler.</a:t>
            </a:r>
            <a:endParaRPr lang="zh-CN" altLang="en-US" dirty="0"/>
          </a:p>
        </p:txBody>
      </p:sp>
      <p:sp>
        <p:nvSpPr>
          <p:cNvPr id="4" name="灯片编号占位符 3"/>
          <p:cNvSpPr>
            <a:spLocks noGrp="1"/>
          </p:cNvSpPr>
          <p:nvPr>
            <p:ph type="sldNum" sz="quarter" idx="5"/>
          </p:nvPr>
        </p:nvSpPr>
        <p:spPr/>
        <p:txBody>
          <a:bodyPr/>
          <a:lstStyle/>
          <a:p>
            <a:fld id="{392B54A7-4674-4C5E-A448-5407C19ECBC5}" type="slidenum">
              <a:rPr lang="en-SG" smtClean="0"/>
              <a:t>11</a:t>
            </a:fld>
            <a:endParaRPr lang="en-SG"/>
          </a:p>
        </p:txBody>
      </p:sp>
    </p:spTree>
    <p:extLst>
      <p:ext uri="{BB962C8B-B14F-4D97-AF65-F5344CB8AC3E}">
        <p14:creationId xmlns:p14="http://schemas.microsoft.com/office/powerpoint/2010/main" val="741203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used the </a:t>
            </a:r>
            <a:r>
              <a:rPr lang="en-US" altLang="zh-CN" dirty="0" err="1"/>
              <a:t>librosa</a:t>
            </a:r>
            <a:r>
              <a:rPr lang="en-US" altLang="zh-CN" dirty="0"/>
              <a:t> library in Python to draw Mel diagrams of each sound sequence, in the form of PNG, and then fed them into our designed CNN model.</a:t>
            </a:r>
            <a:endParaRPr lang="zh-CN" altLang="en-US" dirty="0"/>
          </a:p>
        </p:txBody>
      </p:sp>
      <p:sp>
        <p:nvSpPr>
          <p:cNvPr id="4" name="灯片编号占位符 3"/>
          <p:cNvSpPr>
            <a:spLocks noGrp="1"/>
          </p:cNvSpPr>
          <p:nvPr>
            <p:ph type="sldNum" sz="quarter" idx="5"/>
          </p:nvPr>
        </p:nvSpPr>
        <p:spPr/>
        <p:txBody>
          <a:bodyPr/>
          <a:lstStyle/>
          <a:p>
            <a:fld id="{392B54A7-4674-4C5E-A448-5407C19ECBC5}" type="slidenum">
              <a:rPr lang="en-SG" smtClean="0"/>
              <a:t>12</a:t>
            </a:fld>
            <a:endParaRPr lang="en-SG"/>
          </a:p>
        </p:txBody>
      </p:sp>
    </p:spTree>
    <p:extLst>
      <p:ext uri="{BB962C8B-B14F-4D97-AF65-F5344CB8AC3E}">
        <p14:creationId xmlns:p14="http://schemas.microsoft.com/office/powerpoint/2010/main" val="438915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CNN model we designed, there are multiple feature extraction blocks. Each block contains a two-dimensional convolution layer, </a:t>
            </a:r>
            <a:r>
              <a:rPr lang="en-US" altLang="zh-CN" dirty="0" err="1"/>
              <a:t>batchnormalization</a:t>
            </a:r>
            <a:r>
              <a:rPr lang="en-US" altLang="zh-CN" dirty="0"/>
              <a:t>, and a </a:t>
            </a:r>
            <a:r>
              <a:rPr lang="en-US" altLang="zh-CN" dirty="0" err="1"/>
              <a:t>relu</a:t>
            </a:r>
            <a:r>
              <a:rPr lang="en-US" altLang="zh-CN" dirty="0"/>
              <a:t> activation function. </a:t>
            </a:r>
            <a:r>
              <a:rPr lang="en-US" altLang="zh-CN" dirty="0" err="1"/>
              <a:t>Maxpooling</a:t>
            </a:r>
            <a:r>
              <a:rPr lang="en-US" altLang="zh-CN" dirty="0"/>
              <a:t> is used after each feature extraction block to reduce dimensionality and reduce unnecessary parameters. Finally, the feature data are expanded and the predicted results are output by the full-connection layer in the regression layer</a:t>
            </a:r>
            <a:endParaRPr lang="zh-CN" altLang="en-US" dirty="0"/>
          </a:p>
        </p:txBody>
      </p:sp>
      <p:sp>
        <p:nvSpPr>
          <p:cNvPr id="4" name="灯片编号占位符 3"/>
          <p:cNvSpPr>
            <a:spLocks noGrp="1"/>
          </p:cNvSpPr>
          <p:nvPr>
            <p:ph type="sldNum" sz="quarter" idx="5"/>
          </p:nvPr>
        </p:nvSpPr>
        <p:spPr/>
        <p:txBody>
          <a:bodyPr/>
          <a:lstStyle/>
          <a:p>
            <a:fld id="{392B54A7-4674-4C5E-A448-5407C19ECBC5}" type="slidenum">
              <a:rPr lang="en-SG" smtClean="0"/>
              <a:t>13</a:t>
            </a:fld>
            <a:endParaRPr lang="en-SG"/>
          </a:p>
        </p:txBody>
      </p:sp>
    </p:spTree>
    <p:extLst>
      <p:ext uri="{BB962C8B-B14F-4D97-AF65-F5344CB8AC3E}">
        <p14:creationId xmlns:p14="http://schemas.microsoft.com/office/powerpoint/2010/main" val="154721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our training process and the results of the training, we combined the results of multiple predictions, the results:</a:t>
            </a:r>
            <a:endParaRPr lang="zh-CN" altLang="en-US" dirty="0"/>
          </a:p>
        </p:txBody>
      </p:sp>
      <p:sp>
        <p:nvSpPr>
          <p:cNvPr id="4" name="灯片编号占位符 3"/>
          <p:cNvSpPr>
            <a:spLocks noGrp="1"/>
          </p:cNvSpPr>
          <p:nvPr>
            <p:ph type="sldNum" sz="quarter" idx="5"/>
          </p:nvPr>
        </p:nvSpPr>
        <p:spPr/>
        <p:txBody>
          <a:bodyPr/>
          <a:lstStyle/>
          <a:p>
            <a:fld id="{392B54A7-4674-4C5E-A448-5407C19ECBC5}" type="slidenum">
              <a:rPr lang="en-SG" smtClean="0"/>
              <a:t>14</a:t>
            </a:fld>
            <a:endParaRPr lang="en-SG"/>
          </a:p>
        </p:txBody>
      </p:sp>
    </p:spTree>
    <p:extLst>
      <p:ext uri="{BB962C8B-B14F-4D97-AF65-F5344CB8AC3E}">
        <p14:creationId xmlns:p14="http://schemas.microsoft.com/office/powerpoint/2010/main" val="1717546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Analyze relationship </a:t>
            </a:r>
            <a:r>
              <a:rPr lang="en-US" altLang="zh-CN" dirty="0"/>
              <a:t>between the manufacturing parameters and acoustic</a:t>
            </a:r>
            <a:br>
              <a:rPr lang="en-US" altLang="zh-CN" dirty="0"/>
            </a:br>
            <a:r>
              <a:rPr lang="en-US" altLang="zh-CN" dirty="0"/>
              <a:t>signal in laser additive manufacturing processes</a:t>
            </a:r>
          </a:p>
          <a:p>
            <a:r>
              <a:rPr lang="en-US" altLang="zh-CN" dirty="0"/>
              <a:t>Data-based method to</a:t>
            </a:r>
            <a:endParaRPr lang="zh-CN" altLang="en-US" dirty="0"/>
          </a:p>
        </p:txBody>
      </p:sp>
      <p:sp>
        <p:nvSpPr>
          <p:cNvPr id="4" name="灯片编号占位符 3"/>
          <p:cNvSpPr>
            <a:spLocks noGrp="1"/>
          </p:cNvSpPr>
          <p:nvPr>
            <p:ph type="sldNum" sz="quarter" idx="5"/>
          </p:nvPr>
        </p:nvSpPr>
        <p:spPr/>
        <p:txBody>
          <a:bodyPr/>
          <a:lstStyle/>
          <a:p>
            <a:fld id="{392B54A7-4674-4C5E-A448-5407C19ECBC5}" type="slidenum">
              <a:rPr lang="en-SG" smtClean="0"/>
              <a:t>2</a:t>
            </a:fld>
            <a:endParaRPr lang="en-SG"/>
          </a:p>
        </p:txBody>
      </p:sp>
    </p:spTree>
    <p:extLst>
      <p:ext uri="{BB962C8B-B14F-4D97-AF65-F5344CB8AC3E}">
        <p14:creationId xmlns:p14="http://schemas.microsoft.com/office/powerpoint/2010/main" val="2045285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2B54A7-4674-4C5E-A448-5407C19ECBC5}" type="slidenum">
              <a:rPr lang="en-SG" smtClean="0"/>
              <a:t>3</a:t>
            </a:fld>
            <a:endParaRPr lang="en-SG"/>
          </a:p>
        </p:txBody>
      </p:sp>
    </p:spTree>
    <p:extLst>
      <p:ext uri="{BB962C8B-B14F-4D97-AF65-F5344CB8AC3E}">
        <p14:creationId xmlns:p14="http://schemas.microsoft.com/office/powerpoint/2010/main" val="916708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When we do this, Just a simple attempt, we haven’t got more details about the project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92B54A7-4674-4C5E-A448-5407C19ECBC5}" type="slidenum">
              <a:rPr lang="en-SG" smtClean="0"/>
              <a:t>4</a:t>
            </a:fld>
            <a:endParaRPr lang="en-SG"/>
          </a:p>
        </p:txBody>
      </p:sp>
    </p:spTree>
    <p:extLst>
      <p:ext uri="{BB962C8B-B14F-4D97-AF65-F5344CB8AC3E}">
        <p14:creationId xmlns:p14="http://schemas.microsoft.com/office/powerpoint/2010/main" val="1581864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Sampling points</a:t>
            </a:r>
            <a:endParaRPr lang="zh-CN" altLang="en-US" dirty="0"/>
          </a:p>
        </p:txBody>
      </p:sp>
      <p:sp>
        <p:nvSpPr>
          <p:cNvPr id="4" name="灯片编号占位符 3"/>
          <p:cNvSpPr>
            <a:spLocks noGrp="1"/>
          </p:cNvSpPr>
          <p:nvPr>
            <p:ph type="sldNum" sz="quarter" idx="5"/>
          </p:nvPr>
        </p:nvSpPr>
        <p:spPr/>
        <p:txBody>
          <a:bodyPr/>
          <a:lstStyle/>
          <a:p>
            <a:fld id="{392B54A7-4674-4C5E-A448-5407C19ECBC5}" type="slidenum">
              <a:rPr lang="en-SG" smtClean="0"/>
              <a:t>5</a:t>
            </a:fld>
            <a:endParaRPr lang="en-SG"/>
          </a:p>
        </p:txBody>
      </p:sp>
    </p:spTree>
    <p:extLst>
      <p:ext uri="{BB962C8B-B14F-4D97-AF65-F5344CB8AC3E}">
        <p14:creationId xmlns:p14="http://schemas.microsoft.com/office/powerpoint/2010/main" val="2750511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F0F0F"/>
                </a:solidFill>
                <a:effectLst/>
                <a:latin typeface="Söhne"/>
              </a:rPr>
              <a:t>Mel Frequency Cepstral Coefficients, MFCCs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F0F0F"/>
                </a:solidFill>
                <a:effectLst/>
                <a:latin typeface="Söhne"/>
              </a:rPr>
              <a:t>Mel spectrograms can process audio signals in a manner more closely aligned with human auditory perception. MFCCs are capable of capturing local features within audio signals. In many audio analysis tasks, such as speech recognition and music classification, using MFCCs often yields better results than using the raw audio waveforms. They are designed to extract the most useful information for subsequent tasks, such as identification and classification.</a:t>
            </a:r>
            <a:endParaRPr lang="zh-CN" altLang="en-US" dirty="0"/>
          </a:p>
        </p:txBody>
      </p:sp>
      <p:sp>
        <p:nvSpPr>
          <p:cNvPr id="4" name="灯片编号占位符 3"/>
          <p:cNvSpPr>
            <a:spLocks noGrp="1"/>
          </p:cNvSpPr>
          <p:nvPr>
            <p:ph type="sldNum" sz="quarter" idx="5"/>
          </p:nvPr>
        </p:nvSpPr>
        <p:spPr/>
        <p:txBody>
          <a:bodyPr/>
          <a:lstStyle/>
          <a:p>
            <a:fld id="{392B54A7-4674-4C5E-A448-5407C19ECBC5}" type="slidenum">
              <a:rPr lang="en-SG" smtClean="0"/>
              <a:t>6</a:t>
            </a:fld>
            <a:endParaRPr lang="en-SG"/>
          </a:p>
        </p:txBody>
      </p:sp>
    </p:spTree>
    <p:extLst>
      <p:ext uri="{BB962C8B-B14F-4D97-AF65-F5344CB8AC3E}">
        <p14:creationId xmlns:p14="http://schemas.microsoft.com/office/powerpoint/2010/main" val="370920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This is </a:t>
            </a:r>
            <a:r>
              <a:rPr lang="en-US" altLang="zh-CN"/>
              <a:t>a </a:t>
            </a:r>
            <a:r>
              <a:rPr lang="zh-CN" altLang="en-US"/>
              <a:t>part of our data preprocessing where we extract features from the raw data that have an impact on predicting the target variable. Firstly </a:t>
            </a:r>
            <a:r>
              <a:rPr lang="en-US" altLang="zh-CN"/>
              <a:t>we</a:t>
            </a:r>
            <a:r>
              <a:rPr lang="zh-CN" altLang="en-US"/>
              <a:t> started to focus on analysing the relationship between the number of sampling points and the scanning speed. Intuitively, the number of sampling points decreases as the scanning speed increases. So </a:t>
            </a:r>
            <a:r>
              <a:rPr lang="en-US" altLang="zh-CN"/>
              <a:t>we</a:t>
            </a:r>
            <a:r>
              <a:rPr lang="zh-CN" altLang="en-US"/>
              <a:t> created a new table from the larger one to further refine the data to be investigated, </a:t>
            </a:r>
            <a:r>
              <a:rPr lang="en-US" altLang="zh-CN"/>
              <a:t>you can see that there is t</a:t>
            </a:r>
            <a:r>
              <a:rPr lang="zh-CN" altLang="en-US"/>
              <a:t>he number of sampling points and scanning speed</a:t>
            </a:r>
            <a:r>
              <a:rPr lang="en-US" altLang="zh-CN"/>
              <a:t> in this</a:t>
            </a:r>
            <a:r>
              <a:rPr lang="en-US" altLang="zh-CN">
                <a:sym typeface="+mn-ea"/>
              </a:rPr>
              <a:t> little spreadsheet.  We first do the prediction of scanning speed.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Next, we looked at the relationship between the number of sampling points and the scanning speed by plotting a scatter plot. The scatterplot shows a clear inverse relationship, which means that as one variable increases, the other decreases, and this relationship is consistent with the basic characteristics of an inverse proportion function.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In regression analyses using the inverse proportion function, we note that noise in the actual data causes the observations to be distributed on both sides of the ideal inverse proportion function curve. In the real world, data often deviate from the theoretical model due to various random factors or uncontrollable variables. For this reason, we began to explore ways to correct the fitted function</a:t>
            </a:r>
            <a:r>
              <a:rPr lang="en-US" altLang="zh-CN"/>
              <a:t>.</a:t>
            </a:r>
          </a:p>
          <a:p>
            <a:r>
              <a:rPr lang="en-US" altLang="zh-CN"/>
              <a:t>In order to better fit the actual data, we added quadratic, primary and constant terms to the inverse proportion function. Doing so can help correct and compensate for noise and other effects of variables not accounted for in the data. The model after modificatioin was able to describe the relationship between the data more accurately and showed good results in prediction.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DEF5465-0607-4365-AA6F-FDA9ECA48824}"/>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228020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9AAD3-8D22-4711-9A9A-80BAA5B25F1C}"/>
              </a:ext>
            </a:extLst>
          </p:cNvPr>
          <p:cNvSpPr>
            <a:spLocks noGrp="1"/>
          </p:cNvSpPr>
          <p:nvPr>
            <p:ph type="title"/>
          </p:nvPr>
        </p:nvSpPr>
        <p:spPr>
          <a:xfrm>
            <a:off x="630238" y="342900"/>
            <a:ext cx="2949575" cy="1200150"/>
          </a:xfrm>
        </p:spPr>
        <p:txBody>
          <a:bodyPr anchor="b"/>
          <a:lstStyle>
            <a:lvl1pPr>
              <a:defRPr sz="2400"/>
            </a:lvl1pPr>
          </a:lstStyle>
          <a:p>
            <a:r>
              <a:rPr lang="en-GB" altLang="zh-CN"/>
              <a:t>Click to edit Master title style</a:t>
            </a:r>
            <a:endParaRPr lang="en-SG" dirty="0"/>
          </a:p>
        </p:txBody>
      </p:sp>
      <p:sp>
        <p:nvSpPr>
          <p:cNvPr id="3" name="Picture Placeholder 2">
            <a:extLst>
              <a:ext uri="{FF2B5EF4-FFF2-40B4-BE49-F238E27FC236}">
                <a16:creationId xmlns:a16="http://schemas.microsoft.com/office/drawing/2014/main" id="{94596524-9FB8-4FA5-8B7F-B0B4491D00A1}"/>
              </a:ext>
            </a:extLst>
          </p:cNvPr>
          <p:cNvSpPr>
            <a:spLocks noGrp="1"/>
          </p:cNvSpPr>
          <p:nvPr>
            <p:ph type="pic" idx="1"/>
          </p:nvPr>
        </p:nvSpPr>
        <p:spPr>
          <a:xfrm>
            <a:off x="3887788" y="741363"/>
            <a:ext cx="4629150" cy="36544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ltLang="zh-CN"/>
              <a:t>Click icon to add picture</a:t>
            </a:r>
            <a:endParaRPr lang="en-SG"/>
          </a:p>
        </p:txBody>
      </p:sp>
      <p:sp>
        <p:nvSpPr>
          <p:cNvPr id="4" name="Text Placeholder 3">
            <a:extLst>
              <a:ext uri="{FF2B5EF4-FFF2-40B4-BE49-F238E27FC236}">
                <a16:creationId xmlns:a16="http://schemas.microsoft.com/office/drawing/2014/main" id="{38BE4C63-259B-4902-8C45-CF6943442B70}"/>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CN"/>
              <a:t>Click to edit Master text styles</a:t>
            </a:r>
          </a:p>
        </p:txBody>
      </p:sp>
      <p:sp>
        <p:nvSpPr>
          <p:cNvPr id="7" name="Date Placeholder 3">
            <a:extLst>
              <a:ext uri="{FF2B5EF4-FFF2-40B4-BE49-F238E27FC236}">
                <a16:creationId xmlns:a16="http://schemas.microsoft.com/office/drawing/2014/main" id="{10C80A53-91A8-494F-A7B5-F4D515DF941F}"/>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92766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960D-2781-4648-B0D9-B37A99B0BEFF}"/>
              </a:ext>
            </a:extLst>
          </p:cNvPr>
          <p:cNvSpPr>
            <a:spLocks noGrp="1"/>
          </p:cNvSpPr>
          <p:nvPr>
            <p:ph type="title"/>
          </p:nvPr>
        </p:nvSpPr>
        <p:spPr/>
        <p:txBody>
          <a:bodyPr>
            <a:normAutofit/>
          </a:bodyPr>
          <a:lstStyle>
            <a:lvl1pPr>
              <a:defRPr sz="2800"/>
            </a:lvl1pPr>
          </a:lstStyle>
          <a:p>
            <a:r>
              <a:rPr lang="en-GB" altLang="zh-CN"/>
              <a:t>Click to edit Master title style</a:t>
            </a:r>
            <a:endParaRPr lang="en-SG" dirty="0"/>
          </a:p>
        </p:txBody>
      </p:sp>
      <p:sp>
        <p:nvSpPr>
          <p:cNvPr id="3" name="Vertical Text Placeholder 2">
            <a:extLst>
              <a:ext uri="{FF2B5EF4-FFF2-40B4-BE49-F238E27FC236}">
                <a16:creationId xmlns:a16="http://schemas.microsoft.com/office/drawing/2014/main" id="{98C71205-0F76-492D-914D-BBE711F6E2AD}"/>
              </a:ext>
            </a:extLst>
          </p:cNvPr>
          <p:cNvSpPr>
            <a:spLocks noGrp="1"/>
          </p:cNvSpPr>
          <p:nvPr>
            <p:ph type="body" orient="vert" idx="1"/>
          </p:nvPr>
        </p:nvSpPr>
        <p:spPr/>
        <p:txBody>
          <a:bodyPr vert="eaVert"/>
          <a:lstStyle>
            <a:lvl1pPr>
              <a:defRPr sz="2000"/>
            </a:lvl1pPr>
            <a:lvl2pPr>
              <a:defRPr sz="1800"/>
            </a:lvl2pPr>
            <a:lvl3pPr>
              <a:defRPr sz="1600"/>
            </a:lvl3pPr>
            <a:lvl4pPr>
              <a:defRPr sz="1400"/>
            </a:lvl4pPr>
            <a:lvl5pPr>
              <a:defRPr sz="1400"/>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SG"/>
          </a:p>
        </p:txBody>
      </p:sp>
      <p:sp>
        <p:nvSpPr>
          <p:cNvPr id="6" name="Date Placeholder 3">
            <a:extLst>
              <a:ext uri="{FF2B5EF4-FFF2-40B4-BE49-F238E27FC236}">
                <a16:creationId xmlns:a16="http://schemas.microsoft.com/office/drawing/2014/main" id="{8CE8BD4F-509E-4F04-B99D-FB16CD19C5B0}"/>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372381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F20F6-0D01-4DAE-B5C8-027A7A7AEDC1}"/>
              </a:ext>
            </a:extLst>
          </p:cNvPr>
          <p:cNvSpPr>
            <a:spLocks noGrp="1"/>
          </p:cNvSpPr>
          <p:nvPr>
            <p:ph type="title" orient="vert"/>
          </p:nvPr>
        </p:nvSpPr>
        <p:spPr>
          <a:xfrm>
            <a:off x="6543675" y="771550"/>
            <a:ext cx="1971675" cy="3860775"/>
          </a:xfrm>
        </p:spPr>
        <p:txBody>
          <a:bodyPr vert="eaVert">
            <a:normAutofit/>
          </a:bodyPr>
          <a:lstStyle>
            <a:lvl1pPr>
              <a:defRPr sz="2800"/>
            </a:lvl1pPr>
          </a:lstStyle>
          <a:p>
            <a:r>
              <a:rPr lang="en-GB" altLang="zh-CN"/>
              <a:t>Click to edit Master title style</a:t>
            </a:r>
            <a:endParaRPr lang="en-SG"/>
          </a:p>
        </p:txBody>
      </p:sp>
      <p:sp>
        <p:nvSpPr>
          <p:cNvPr id="3" name="Vertical Text Placeholder 2">
            <a:extLst>
              <a:ext uri="{FF2B5EF4-FFF2-40B4-BE49-F238E27FC236}">
                <a16:creationId xmlns:a16="http://schemas.microsoft.com/office/drawing/2014/main" id="{533AE840-2056-420A-9651-F7CEE690D04A}"/>
              </a:ext>
            </a:extLst>
          </p:cNvPr>
          <p:cNvSpPr>
            <a:spLocks noGrp="1"/>
          </p:cNvSpPr>
          <p:nvPr>
            <p:ph type="body" orient="vert" idx="1"/>
          </p:nvPr>
        </p:nvSpPr>
        <p:spPr>
          <a:xfrm>
            <a:off x="628650" y="771550"/>
            <a:ext cx="5762625" cy="3860775"/>
          </a:xfrm>
        </p:spPr>
        <p:txBody>
          <a:bodyPr vert="eaVert"/>
          <a:lstStyle>
            <a:lvl1pPr>
              <a:defRPr sz="1800"/>
            </a:lvl1pPr>
            <a:lvl2pPr>
              <a:defRPr sz="1600"/>
            </a:lvl2pPr>
            <a:lvl3pPr>
              <a:defRPr sz="1400"/>
            </a:lvl3pPr>
            <a:lvl4pPr>
              <a:defRPr sz="1200"/>
            </a:lvl4pPr>
            <a:lvl5pPr>
              <a:defRPr sz="1200"/>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SG" dirty="0"/>
          </a:p>
        </p:txBody>
      </p:sp>
      <p:sp>
        <p:nvSpPr>
          <p:cNvPr id="6" name="Date Placeholder 3">
            <a:extLst>
              <a:ext uri="{FF2B5EF4-FFF2-40B4-BE49-F238E27FC236}">
                <a16:creationId xmlns:a16="http://schemas.microsoft.com/office/drawing/2014/main" id="{22B287D2-CCC1-424D-9511-9AB6A816A91D}"/>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2438254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Holder 2">
            <a:extLst>
              <a:ext uri="{FF2B5EF4-FFF2-40B4-BE49-F238E27FC236}">
                <a16:creationId xmlns:a16="http://schemas.microsoft.com/office/drawing/2014/main" id="{5215CA18-34DE-4F43-8C41-0143A4F5AF92}"/>
              </a:ext>
            </a:extLst>
          </p:cNvPr>
          <p:cNvSpPr>
            <a:spLocks noGrp="1"/>
          </p:cNvSpPr>
          <p:nvPr>
            <p:ph type="title"/>
          </p:nvPr>
        </p:nvSpPr>
        <p:spPr>
          <a:xfrm>
            <a:off x="685800" y="285750"/>
            <a:ext cx="6183714" cy="381000"/>
          </a:xfrm>
          <a:prstGeom prst="rect">
            <a:avLst/>
          </a:prstGeom>
          <a:solidFill>
            <a:schemeClr val="bg1">
              <a:lumMod val="95000"/>
            </a:schemeClr>
          </a:solidFill>
        </p:spPr>
        <p:txBody>
          <a:bodyPr wrap="none" lIns="72000" tIns="0" rIns="0" bIns="0" anchor="ctr" anchorCtr="0">
            <a:noAutofit/>
          </a:bodyPr>
          <a:lstStyle>
            <a:lvl1pPr>
              <a:spcBef>
                <a:spcPts val="300"/>
              </a:spcBef>
              <a:spcAft>
                <a:spcPts val="300"/>
              </a:spcAft>
              <a:defRPr sz="2400" b="0" i="0">
                <a:solidFill>
                  <a:srgbClr val="414042"/>
                </a:solidFill>
                <a:latin typeface="Arial"/>
                <a:cs typeface="Arial"/>
              </a:defRPr>
            </a:lvl1pPr>
          </a:lstStyle>
          <a:p>
            <a:r>
              <a:rPr lang="en-GB" altLang="zh-CN"/>
              <a:t>Click to edit Master title style</a:t>
            </a:r>
            <a:endParaRPr lang="en-SG" dirty="0"/>
          </a:p>
        </p:txBody>
      </p:sp>
      <p:sp>
        <p:nvSpPr>
          <p:cNvPr id="7" name="Content Placeholder 2">
            <a:extLst>
              <a:ext uri="{FF2B5EF4-FFF2-40B4-BE49-F238E27FC236}">
                <a16:creationId xmlns:a16="http://schemas.microsoft.com/office/drawing/2014/main" id="{2F0E1901-E685-E348-9F28-8166E28A8DD1}"/>
              </a:ext>
            </a:extLst>
          </p:cNvPr>
          <p:cNvSpPr>
            <a:spLocks noGrp="1"/>
          </p:cNvSpPr>
          <p:nvPr>
            <p:ph sz="quarter" idx="10"/>
          </p:nvPr>
        </p:nvSpPr>
        <p:spPr>
          <a:xfrm>
            <a:off x="685800" y="892175"/>
            <a:ext cx="6477000" cy="3584575"/>
          </a:xfrm>
          <a:prstGeom prst="rect">
            <a:avLst/>
          </a:prstGeom>
        </p:spPr>
        <p:txBody>
          <a:bodyPr>
            <a:normAutofit/>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US" dirty="0"/>
          </a:p>
        </p:txBody>
      </p:sp>
      <p:pic>
        <p:nvPicPr>
          <p:cNvPr id="9" name="Content Placeholder 4" descr="A picture containing email&#10;&#10;Description automatically generated">
            <a:extLst>
              <a:ext uri="{FF2B5EF4-FFF2-40B4-BE49-F238E27FC236}">
                <a16:creationId xmlns:a16="http://schemas.microsoft.com/office/drawing/2014/main" id="{E14C39F2-EAAB-C44E-B84F-20C060FBA97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9514" y="117844"/>
            <a:ext cx="2272000" cy="720000"/>
          </a:xfrm>
          <a:prstGeom prst="rect">
            <a:avLst/>
          </a:prstGeom>
        </p:spPr>
      </p:pic>
      <p:sp>
        <p:nvSpPr>
          <p:cNvPr id="8" name="Date Placeholder 3">
            <a:extLst>
              <a:ext uri="{FF2B5EF4-FFF2-40B4-BE49-F238E27FC236}">
                <a16:creationId xmlns:a16="http://schemas.microsoft.com/office/drawing/2014/main" id="{3D961BE8-FF10-426F-BE48-3C4BEB54041D}"/>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2125627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9A8A7-15C9-4685-A0AA-E39A55A117BC}"/>
              </a:ext>
            </a:extLst>
          </p:cNvPr>
          <p:cNvSpPr>
            <a:spLocks noGrp="1"/>
          </p:cNvSpPr>
          <p:nvPr>
            <p:ph type="title"/>
          </p:nvPr>
        </p:nvSpPr>
        <p:spPr>
          <a:xfrm>
            <a:off x="628650" y="274638"/>
            <a:ext cx="7886700" cy="993775"/>
          </a:xfrm>
          <a:prstGeom prst="rect">
            <a:avLst/>
          </a:prstGeom>
        </p:spPr>
        <p:txBody>
          <a:bodyPr>
            <a:normAutofit/>
          </a:bodyPr>
          <a:lstStyle>
            <a:lvl1pPr>
              <a:defRPr sz="3200"/>
            </a:lvl1pPr>
          </a:lstStyle>
          <a:p>
            <a:r>
              <a:rPr lang="en-GB" altLang="zh-CN"/>
              <a:t>Click to edit Master title style</a:t>
            </a:r>
            <a:endParaRPr lang="en-SG"/>
          </a:p>
        </p:txBody>
      </p:sp>
    </p:spTree>
    <p:extLst>
      <p:ext uri="{BB962C8B-B14F-4D97-AF65-F5344CB8AC3E}">
        <p14:creationId xmlns:p14="http://schemas.microsoft.com/office/powerpoint/2010/main" val="457928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DEF5465-0607-4365-AA6F-FDA9ECA48824}"/>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811045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8145-B854-4CD1-A369-0CC16748E034}"/>
              </a:ext>
            </a:extLst>
          </p:cNvPr>
          <p:cNvSpPr>
            <a:spLocks noGrp="1"/>
          </p:cNvSpPr>
          <p:nvPr>
            <p:ph type="title"/>
          </p:nvPr>
        </p:nvSpPr>
        <p:spPr/>
        <p:txBody>
          <a:bodyPr/>
          <a:lstStyle/>
          <a:p>
            <a:r>
              <a:rPr lang="en-GB" altLang="zh-CN"/>
              <a:t>Click to edit Master title style</a:t>
            </a:r>
            <a:endParaRPr lang="en-SG"/>
          </a:p>
        </p:txBody>
      </p:sp>
      <p:sp>
        <p:nvSpPr>
          <p:cNvPr id="5" name="Date Placeholder 3">
            <a:extLst>
              <a:ext uri="{FF2B5EF4-FFF2-40B4-BE49-F238E27FC236}">
                <a16:creationId xmlns:a16="http://schemas.microsoft.com/office/drawing/2014/main" id="{66F3CE6A-ECDD-4315-9AE1-E082C5056A89}"/>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332851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DEF5465-0607-4365-AA6F-FDA9ECA48824}"/>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17346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7B5D-1FE5-4FE0-9E70-C7D6298383C1}"/>
              </a:ext>
            </a:extLst>
          </p:cNvPr>
          <p:cNvSpPr>
            <a:spLocks noGrp="1"/>
          </p:cNvSpPr>
          <p:nvPr>
            <p:ph type="ctrTitle"/>
          </p:nvPr>
        </p:nvSpPr>
        <p:spPr>
          <a:xfrm>
            <a:off x="1114432" y="805306"/>
            <a:ext cx="6858000" cy="1790700"/>
          </a:xfrm>
        </p:spPr>
        <p:txBody>
          <a:bodyPr anchor="b">
            <a:normAutofit/>
          </a:bodyPr>
          <a:lstStyle>
            <a:lvl1pPr algn="ctr">
              <a:defRPr sz="4400"/>
            </a:lvl1pPr>
          </a:lstStyle>
          <a:p>
            <a:r>
              <a:rPr lang="en-US"/>
              <a:t>Click to edit Master title style</a:t>
            </a:r>
            <a:endParaRPr lang="en-SG" dirty="0"/>
          </a:p>
        </p:txBody>
      </p:sp>
      <p:sp>
        <p:nvSpPr>
          <p:cNvPr id="3" name="Subtitle 2">
            <a:extLst>
              <a:ext uri="{FF2B5EF4-FFF2-40B4-BE49-F238E27FC236}">
                <a16:creationId xmlns:a16="http://schemas.microsoft.com/office/drawing/2014/main" id="{D96956BD-AC29-4E7C-A820-4CA5D77AEB00}"/>
              </a:ext>
            </a:extLst>
          </p:cNvPr>
          <p:cNvSpPr>
            <a:spLocks noGrp="1"/>
          </p:cNvSpPr>
          <p:nvPr>
            <p:ph type="subTitle" idx="1"/>
          </p:nvPr>
        </p:nvSpPr>
        <p:spPr>
          <a:xfrm>
            <a:off x="1143000" y="2701925"/>
            <a:ext cx="6858000" cy="1241425"/>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dirty="0"/>
          </a:p>
        </p:txBody>
      </p:sp>
      <p:sp>
        <p:nvSpPr>
          <p:cNvPr id="6" name="Date Placeholder 3">
            <a:extLst>
              <a:ext uri="{FF2B5EF4-FFF2-40B4-BE49-F238E27FC236}">
                <a16:creationId xmlns:a16="http://schemas.microsoft.com/office/drawing/2014/main" id="{018450CE-1A4D-4671-B091-D47A9516B4DE}"/>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5230210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30865-F2C1-49C4-A187-B68F1F3225A5}"/>
              </a:ext>
            </a:extLst>
          </p:cNvPr>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2" name="Title 1">
            <a:extLst>
              <a:ext uri="{FF2B5EF4-FFF2-40B4-BE49-F238E27FC236}">
                <a16:creationId xmlns:a16="http://schemas.microsoft.com/office/drawing/2014/main" id="{85D0FC88-6881-48B2-A737-EF348ED1CFE5}"/>
              </a:ext>
            </a:extLst>
          </p:cNvPr>
          <p:cNvSpPr>
            <a:spLocks noGrp="1"/>
          </p:cNvSpPr>
          <p:nvPr>
            <p:ph type="title"/>
          </p:nvPr>
        </p:nvSpPr>
        <p:spPr/>
        <p:txBody>
          <a:bodyPr>
            <a:normAutofit/>
          </a:bodyPr>
          <a:lstStyle>
            <a:lvl1pPr>
              <a:defRPr sz="3200"/>
            </a:lvl1pPr>
          </a:lstStyle>
          <a:p>
            <a:r>
              <a:rPr lang="en-US"/>
              <a:t>Click to edit Master title style</a:t>
            </a:r>
            <a:endParaRPr lang="en-SG" dirty="0"/>
          </a:p>
        </p:txBody>
      </p:sp>
      <p:sp>
        <p:nvSpPr>
          <p:cNvPr id="6" name="Date Placeholder 3">
            <a:extLst>
              <a:ext uri="{FF2B5EF4-FFF2-40B4-BE49-F238E27FC236}">
                <a16:creationId xmlns:a16="http://schemas.microsoft.com/office/drawing/2014/main" id="{2D015B02-ABBC-4E1D-9079-AB43B750416F}"/>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90831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7B5D-1FE5-4FE0-9E70-C7D6298383C1}"/>
              </a:ext>
            </a:extLst>
          </p:cNvPr>
          <p:cNvSpPr>
            <a:spLocks noGrp="1"/>
          </p:cNvSpPr>
          <p:nvPr>
            <p:ph type="ctrTitle"/>
          </p:nvPr>
        </p:nvSpPr>
        <p:spPr>
          <a:xfrm>
            <a:off x="1114432" y="805306"/>
            <a:ext cx="6858000" cy="1790700"/>
          </a:xfrm>
        </p:spPr>
        <p:txBody>
          <a:bodyPr anchor="b">
            <a:normAutofit/>
          </a:bodyPr>
          <a:lstStyle>
            <a:lvl1pPr algn="ctr">
              <a:defRPr sz="4400"/>
            </a:lvl1pPr>
          </a:lstStyle>
          <a:p>
            <a:r>
              <a:rPr lang="en-GB" altLang="zh-CN"/>
              <a:t>Click to edit Master title style</a:t>
            </a:r>
            <a:endParaRPr lang="en-SG" dirty="0"/>
          </a:p>
        </p:txBody>
      </p:sp>
      <p:sp>
        <p:nvSpPr>
          <p:cNvPr id="3" name="Subtitle 2">
            <a:extLst>
              <a:ext uri="{FF2B5EF4-FFF2-40B4-BE49-F238E27FC236}">
                <a16:creationId xmlns:a16="http://schemas.microsoft.com/office/drawing/2014/main" id="{D96956BD-AC29-4E7C-A820-4CA5D77AEB00}"/>
              </a:ext>
            </a:extLst>
          </p:cNvPr>
          <p:cNvSpPr>
            <a:spLocks noGrp="1"/>
          </p:cNvSpPr>
          <p:nvPr>
            <p:ph type="subTitle" idx="1"/>
          </p:nvPr>
        </p:nvSpPr>
        <p:spPr>
          <a:xfrm>
            <a:off x="1143000" y="2701925"/>
            <a:ext cx="6858000" cy="1241425"/>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zh-CN"/>
              <a:t>Click to edit Master subtitle style</a:t>
            </a:r>
            <a:endParaRPr lang="en-SG" dirty="0"/>
          </a:p>
        </p:txBody>
      </p:sp>
      <p:sp>
        <p:nvSpPr>
          <p:cNvPr id="6" name="Date Placeholder 3">
            <a:extLst>
              <a:ext uri="{FF2B5EF4-FFF2-40B4-BE49-F238E27FC236}">
                <a16:creationId xmlns:a16="http://schemas.microsoft.com/office/drawing/2014/main" id="{018450CE-1A4D-4671-B091-D47A9516B4DE}"/>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2366855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14FD-F174-4EA0-BB9B-5CA3744D1B06}"/>
              </a:ext>
            </a:extLst>
          </p:cNvPr>
          <p:cNvSpPr>
            <a:spLocks noGrp="1"/>
          </p:cNvSpPr>
          <p:nvPr>
            <p:ph type="title"/>
          </p:nvPr>
        </p:nvSpPr>
        <p:spPr>
          <a:xfrm>
            <a:off x="623888" y="1282700"/>
            <a:ext cx="7886700" cy="2139950"/>
          </a:xfrm>
        </p:spPr>
        <p:txBody>
          <a:bodyPr anchor="b">
            <a:normAutofit/>
          </a:bodyPr>
          <a:lstStyle>
            <a:lvl1pPr>
              <a:defRPr sz="4400"/>
            </a:lvl1pPr>
          </a:lstStyle>
          <a:p>
            <a:r>
              <a:rPr lang="en-US"/>
              <a:t>Click to edit Master title style</a:t>
            </a:r>
            <a:endParaRPr lang="en-SG" dirty="0"/>
          </a:p>
        </p:txBody>
      </p:sp>
      <p:sp>
        <p:nvSpPr>
          <p:cNvPr id="3" name="Text Placeholder 2">
            <a:extLst>
              <a:ext uri="{FF2B5EF4-FFF2-40B4-BE49-F238E27FC236}">
                <a16:creationId xmlns:a16="http://schemas.microsoft.com/office/drawing/2014/main" id="{DE518485-90EB-42BE-B259-A31F51ECF173}"/>
              </a:ext>
            </a:extLst>
          </p:cNvPr>
          <p:cNvSpPr>
            <a:spLocks noGrp="1"/>
          </p:cNvSpPr>
          <p:nvPr>
            <p:ph type="body" idx="1"/>
          </p:nvPr>
        </p:nvSpPr>
        <p:spPr>
          <a:xfrm>
            <a:off x="623888" y="3441700"/>
            <a:ext cx="7886700" cy="11255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369EE80A-0BCE-4B61-BEE7-E3D094F7588C}"/>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9664256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BFF4-348A-4BFE-9AA6-35880789D22C}"/>
              </a:ext>
            </a:extLst>
          </p:cNvPr>
          <p:cNvSpPr>
            <a:spLocks noGrp="1"/>
          </p:cNvSpPr>
          <p:nvPr>
            <p:ph type="title"/>
          </p:nvPr>
        </p:nvSpPr>
        <p:spPr/>
        <p:txBody>
          <a:bodyPr>
            <a:normAutofit/>
          </a:bodyPr>
          <a:lstStyle>
            <a:lvl1pPr>
              <a:defRPr sz="3200"/>
            </a:lvl1pPr>
          </a:lstStyle>
          <a:p>
            <a:r>
              <a:rPr lang="en-US"/>
              <a:t>Click to edit Master title style</a:t>
            </a:r>
            <a:endParaRPr lang="en-SG" dirty="0"/>
          </a:p>
        </p:txBody>
      </p:sp>
      <p:sp>
        <p:nvSpPr>
          <p:cNvPr id="3" name="Content Placeholder 2">
            <a:extLst>
              <a:ext uri="{FF2B5EF4-FFF2-40B4-BE49-F238E27FC236}">
                <a16:creationId xmlns:a16="http://schemas.microsoft.com/office/drawing/2014/main" id="{509550E8-6A9D-4BF9-A2BD-232A5440D445}"/>
              </a:ext>
            </a:extLst>
          </p:cNvPr>
          <p:cNvSpPr>
            <a:spLocks noGrp="1"/>
          </p:cNvSpPr>
          <p:nvPr>
            <p:ph sz="half" idx="1"/>
          </p:nvPr>
        </p:nvSpPr>
        <p:spPr>
          <a:xfrm>
            <a:off x="628650" y="1203598"/>
            <a:ext cx="3867150" cy="342872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4" name="Content Placeholder 3">
            <a:extLst>
              <a:ext uri="{FF2B5EF4-FFF2-40B4-BE49-F238E27FC236}">
                <a16:creationId xmlns:a16="http://schemas.microsoft.com/office/drawing/2014/main" id="{F37E4C35-0053-45DB-AC35-18CDA8030888}"/>
              </a:ext>
            </a:extLst>
          </p:cNvPr>
          <p:cNvSpPr>
            <a:spLocks noGrp="1"/>
          </p:cNvSpPr>
          <p:nvPr>
            <p:ph sz="half" idx="2"/>
          </p:nvPr>
        </p:nvSpPr>
        <p:spPr>
          <a:xfrm>
            <a:off x="4648200" y="1203598"/>
            <a:ext cx="3867150" cy="342872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a:extLst>
              <a:ext uri="{FF2B5EF4-FFF2-40B4-BE49-F238E27FC236}">
                <a16:creationId xmlns:a16="http://schemas.microsoft.com/office/drawing/2014/main" id="{B0F2B0B9-107F-419B-8DE8-C2321FE31663}"/>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79424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F548-891F-444C-A210-B071E6F49C96}"/>
              </a:ext>
            </a:extLst>
          </p:cNvPr>
          <p:cNvSpPr>
            <a:spLocks noGrp="1"/>
          </p:cNvSpPr>
          <p:nvPr>
            <p:ph type="title"/>
          </p:nvPr>
        </p:nvSpPr>
        <p:spPr>
          <a:xfrm>
            <a:off x="630238" y="274639"/>
            <a:ext cx="7886700" cy="619126"/>
          </a:xfrm>
        </p:spPr>
        <p:txBody>
          <a:bodyPr/>
          <a:lstStyle>
            <a:lvl1pPr>
              <a:defRPr sz="3200"/>
            </a:lvl1pPr>
          </a:lstStyle>
          <a:p>
            <a:r>
              <a:rPr lang="en-US"/>
              <a:t>Click to edit Master title style</a:t>
            </a:r>
            <a:endParaRPr lang="en-SG" dirty="0"/>
          </a:p>
        </p:txBody>
      </p:sp>
      <p:sp>
        <p:nvSpPr>
          <p:cNvPr id="3" name="Text Placeholder 2">
            <a:extLst>
              <a:ext uri="{FF2B5EF4-FFF2-40B4-BE49-F238E27FC236}">
                <a16:creationId xmlns:a16="http://schemas.microsoft.com/office/drawing/2014/main" id="{5D421B5F-31A6-434C-855A-5AB6BC701614}"/>
              </a:ext>
            </a:extLst>
          </p:cNvPr>
          <p:cNvSpPr>
            <a:spLocks noGrp="1"/>
          </p:cNvSpPr>
          <p:nvPr>
            <p:ph type="body" idx="1"/>
          </p:nvPr>
        </p:nvSpPr>
        <p:spPr>
          <a:xfrm>
            <a:off x="630238" y="1059583"/>
            <a:ext cx="3868737" cy="82001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11CED0-6422-4272-A094-B11C7BCC1E33}"/>
              </a:ext>
            </a:extLst>
          </p:cNvPr>
          <p:cNvSpPr>
            <a:spLocks noGrp="1"/>
          </p:cNvSpPr>
          <p:nvPr>
            <p:ph sz="half" idx="2"/>
          </p:nvPr>
        </p:nvSpPr>
        <p:spPr>
          <a:xfrm>
            <a:off x="630238" y="1879600"/>
            <a:ext cx="3868737" cy="2762250"/>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7B557FB-CA63-420B-AA9C-68A4E20FCD8C}"/>
              </a:ext>
            </a:extLst>
          </p:cNvPr>
          <p:cNvSpPr>
            <a:spLocks noGrp="1"/>
          </p:cNvSpPr>
          <p:nvPr>
            <p:ph type="body" sz="quarter" idx="3"/>
          </p:nvPr>
        </p:nvSpPr>
        <p:spPr>
          <a:xfrm>
            <a:off x="4629150" y="1059583"/>
            <a:ext cx="3887788" cy="820018"/>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4B6C4D-0EBD-477C-B3DC-4244915236A0}"/>
              </a:ext>
            </a:extLst>
          </p:cNvPr>
          <p:cNvSpPr>
            <a:spLocks noGrp="1"/>
          </p:cNvSpPr>
          <p:nvPr>
            <p:ph sz="quarter" idx="4"/>
          </p:nvPr>
        </p:nvSpPr>
        <p:spPr>
          <a:xfrm>
            <a:off x="4629150" y="1879600"/>
            <a:ext cx="3887788" cy="2762250"/>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9" name="Date Placeholder 3">
            <a:extLst>
              <a:ext uri="{FF2B5EF4-FFF2-40B4-BE49-F238E27FC236}">
                <a16:creationId xmlns:a16="http://schemas.microsoft.com/office/drawing/2014/main" id="{57DCF64A-F536-433E-8158-6ED2689C29D2}"/>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4225484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9201-20A3-4AB1-8B03-DA4277551476}"/>
              </a:ext>
            </a:extLst>
          </p:cNvPr>
          <p:cNvSpPr>
            <a:spLocks noGrp="1"/>
          </p:cNvSpPr>
          <p:nvPr>
            <p:ph type="title"/>
          </p:nvPr>
        </p:nvSpPr>
        <p:spPr>
          <a:xfrm>
            <a:off x="628650" y="274639"/>
            <a:ext cx="7886700" cy="496911"/>
          </a:xfrm>
        </p:spPr>
        <p:txBody>
          <a:bodyPr>
            <a:normAutofit/>
          </a:bodyPr>
          <a:lstStyle>
            <a:lvl1pPr>
              <a:defRPr sz="3200"/>
            </a:lvl1pPr>
          </a:lstStyle>
          <a:p>
            <a:r>
              <a:rPr lang="en-US"/>
              <a:t>Click to edit Master title style</a:t>
            </a:r>
            <a:endParaRPr lang="en-SG"/>
          </a:p>
        </p:txBody>
      </p:sp>
      <p:sp>
        <p:nvSpPr>
          <p:cNvPr id="5" name="Date Placeholder 3">
            <a:extLst>
              <a:ext uri="{FF2B5EF4-FFF2-40B4-BE49-F238E27FC236}">
                <a16:creationId xmlns:a16="http://schemas.microsoft.com/office/drawing/2014/main" id="{431FB52B-C269-46F3-BA11-52D5A83A5834}"/>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397525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6E1B4F-8675-418D-8B89-FBA65AFEAA80}"/>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7873662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F9A9-30EB-482D-A587-898F3CE522DF}"/>
              </a:ext>
            </a:extLst>
          </p:cNvPr>
          <p:cNvSpPr>
            <a:spLocks noGrp="1"/>
          </p:cNvSpPr>
          <p:nvPr>
            <p:ph type="title"/>
          </p:nvPr>
        </p:nvSpPr>
        <p:spPr>
          <a:xfrm>
            <a:off x="630238" y="342900"/>
            <a:ext cx="2949575" cy="1200150"/>
          </a:xfrm>
        </p:spPr>
        <p:txBody>
          <a:bodyPr anchor="b">
            <a:normAutofit/>
          </a:bodyPr>
          <a:lstStyle>
            <a:lvl1pPr>
              <a:defRPr sz="2400"/>
            </a:lvl1pPr>
          </a:lstStyle>
          <a:p>
            <a:r>
              <a:rPr lang="en-US"/>
              <a:t>Click to edit Master title style</a:t>
            </a:r>
            <a:endParaRPr lang="en-SG" dirty="0"/>
          </a:p>
        </p:txBody>
      </p:sp>
      <p:sp>
        <p:nvSpPr>
          <p:cNvPr id="3" name="Content Placeholder 2">
            <a:extLst>
              <a:ext uri="{FF2B5EF4-FFF2-40B4-BE49-F238E27FC236}">
                <a16:creationId xmlns:a16="http://schemas.microsoft.com/office/drawing/2014/main" id="{E7E0DB98-6573-4E7A-B7F1-44A7905B86E5}"/>
              </a:ext>
            </a:extLst>
          </p:cNvPr>
          <p:cNvSpPr>
            <a:spLocks noGrp="1"/>
          </p:cNvSpPr>
          <p:nvPr>
            <p:ph idx="1"/>
          </p:nvPr>
        </p:nvSpPr>
        <p:spPr>
          <a:xfrm>
            <a:off x="3887788" y="741363"/>
            <a:ext cx="4629150" cy="36544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6C77A41-ADC6-4A2D-BB6D-882FB5BDFA20}"/>
              </a:ext>
            </a:extLst>
          </p:cNvPr>
          <p:cNvSpPr>
            <a:spLocks noGrp="1"/>
          </p:cNvSpPr>
          <p:nvPr>
            <p:ph type="body" sz="half" idx="2"/>
          </p:nvPr>
        </p:nvSpPr>
        <p:spPr>
          <a:xfrm>
            <a:off x="630238" y="1543050"/>
            <a:ext cx="2949575" cy="28590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Date Placeholder 3">
            <a:extLst>
              <a:ext uri="{FF2B5EF4-FFF2-40B4-BE49-F238E27FC236}">
                <a16:creationId xmlns:a16="http://schemas.microsoft.com/office/drawing/2014/main" id="{AB39F277-69A9-4270-838B-FDCE6D94CD23}"/>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319024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9AAD3-8D22-4711-9A9A-80BAA5B25F1C}"/>
              </a:ext>
            </a:extLst>
          </p:cNvPr>
          <p:cNvSpPr>
            <a:spLocks noGrp="1"/>
          </p:cNvSpPr>
          <p:nvPr>
            <p:ph type="title"/>
          </p:nvPr>
        </p:nvSpPr>
        <p:spPr>
          <a:xfrm>
            <a:off x="630238" y="342900"/>
            <a:ext cx="2949575" cy="1200150"/>
          </a:xfrm>
        </p:spPr>
        <p:txBody>
          <a:bodyPr anchor="b"/>
          <a:lstStyle>
            <a:lvl1pPr>
              <a:defRPr sz="2400"/>
            </a:lvl1pPr>
          </a:lstStyle>
          <a:p>
            <a:r>
              <a:rPr lang="en-US"/>
              <a:t>Click to edit Master title style</a:t>
            </a:r>
            <a:endParaRPr lang="en-SG" dirty="0"/>
          </a:p>
        </p:txBody>
      </p:sp>
      <p:sp>
        <p:nvSpPr>
          <p:cNvPr id="3" name="Picture Placeholder 2">
            <a:extLst>
              <a:ext uri="{FF2B5EF4-FFF2-40B4-BE49-F238E27FC236}">
                <a16:creationId xmlns:a16="http://schemas.microsoft.com/office/drawing/2014/main" id="{94596524-9FB8-4FA5-8B7F-B0B4491D00A1}"/>
              </a:ext>
            </a:extLst>
          </p:cNvPr>
          <p:cNvSpPr>
            <a:spLocks noGrp="1"/>
          </p:cNvSpPr>
          <p:nvPr>
            <p:ph type="pic" idx="1"/>
          </p:nvPr>
        </p:nvSpPr>
        <p:spPr>
          <a:xfrm>
            <a:off x="3887788" y="741363"/>
            <a:ext cx="4629150" cy="36544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SG"/>
          </a:p>
        </p:txBody>
      </p:sp>
      <p:sp>
        <p:nvSpPr>
          <p:cNvPr id="4" name="Text Placeholder 3">
            <a:extLst>
              <a:ext uri="{FF2B5EF4-FFF2-40B4-BE49-F238E27FC236}">
                <a16:creationId xmlns:a16="http://schemas.microsoft.com/office/drawing/2014/main" id="{38BE4C63-259B-4902-8C45-CF6943442B70}"/>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Date Placeholder 3">
            <a:extLst>
              <a:ext uri="{FF2B5EF4-FFF2-40B4-BE49-F238E27FC236}">
                <a16:creationId xmlns:a16="http://schemas.microsoft.com/office/drawing/2014/main" id="{10C80A53-91A8-494F-A7B5-F4D515DF941F}"/>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22024956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960D-2781-4648-B0D9-B37A99B0BEFF}"/>
              </a:ext>
            </a:extLst>
          </p:cNvPr>
          <p:cNvSpPr>
            <a:spLocks noGrp="1"/>
          </p:cNvSpPr>
          <p:nvPr>
            <p:ph type="title"/>
          </p:nvPr>
        </p:nvSpPr>
        <p:spPr/>
        <p:txBody>
          <a:bodyPr>
            <a:normAutofit/>
          </a:bodyPr>
          <a:lstStyle>
            <a:lvl1pPr>
              <a:defRPr sz="2800"/>
            </a:lvl1pPr>
          </a:lstStyle>
          <a:p>
            <a:r>
              <a:rPr lang="en-US"/>
              <a:t>Click to edit Master title style</a:t>
            </a:r>
            <a:endParaRPr lang="en-SG" dirty="0"/>
          </a:p>
        </p:txBody>
      </p:sp>
      <p:sp>
        <p:nvSpPr>
          <p:cNvPr id="3" name="Vertical Text Placeholder 2">
            <a:extLst>
              <a:ext uri="{FF2B5EF4-FFF2-40B4-BE49-F238E27FC236}">
                <a16:creationId xmlns:a16="http://schemas.microsoft.com/office/drawing/2014/main" id="{98C71205-0F76-492D-914D-BBE711F6E2AD}"/>
              </a:ext>
            </a:extLst>
          </p:cNvPr>
          <p:cNvSpPr>
            <a:spLocks noGrp="1"/>
          </p:cNvSpPr>
          <p:nvPr>
            <p:ph type="body" orient="vert" idx="1"/>
          </p:nvPr>
        </p:nvSpPr>
        <p:spPr/>
        <p:txBody>
          <a:bodyPr vert="eaVert"/>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Date Placeholder 3">
            <a:extLst>
              <a:ext uri="{FF2B5EF4-FFF2-40B4-BE49-F238E27FC236}">
                <a16:creationId xmlns:a16="http://schemas.microsoft.com/office/drawing/2014/main" id="{8CE8BD4F-509E-4F04-B99D-FB16CD19C5B0}"/>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0330602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F20F6-0D01-4DAE-B5C8-027A7A7AEDC1}"/>
              </a:ext>
            </a:extLst>
          </p:cNvPr>
          <p:cNvSpPr>
            <a:spLocks noGrp="1"/>
          </p:cNvSpPr>
          <p:nvPr>
            <p:ph type="title" orient="vert"/>
          </p:nvPr>
        </p:nvSpPr>
        <p:spPr>
          <a:xfrm>
            <a:off x="6543675" y="771550"/>
            <a:ext cx="1971675" cy="3860775"/>
          </a:xfrm>
        </p:spPr>
        <p:txBody>
          <a:bodyPr vert="eaVert">
            <a:normAutofit/>
          </a:bodyPr>
          <a:lstStyle>
            <a:lvl1pPr>
              <a:defRPr sz="2800"/>
            </a:lvl1p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33AE840-2056-420A-9651-F7CEE690D04A}"/>
              </a:ext>
            </a:extLst>
          </p:cNvPr>
          <p:cNvSpPr>
            <a:spLocks noGrp="1"/>
          </p:cNvSpPr>
          <p:nvPr>
            <p:ph type="body" orient="vert" idx="1"/>
          </p:nvPr>
        </p:nvSpPr>
        <p:spPr>
          <a:xfrm>
            <a:off x="628650" y="771550"/>
            <a:ext cx="5762625" cy="3860775"/>
          </a:xfrm>
        </p:spPr>
        <p:txBody>
          <a:bodyPr vert="eaVert"/>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6" name="Date Placeholder 3">
            <a:extLst>
              <a:ext uri="{FF2B5EF4-FFF2-40B4-BE49-F238E27FC236}">
                <a16:creationId xmlns:a16="http://schemas.microsoft.com/office/drawing/2014/main" id="{22B287D2-CCC1-424D-9511-9AB6A816A91D}"/>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8102814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Holder 2">
            <a:extLst>
              <a:ext uri="{FF2B5EF4-FFF2-40B4-BE49-F238E27FC236}">
                <a16:creationId xmlns:a16="http://schemas.microsoft.com/office/drawing/2014/main" id="{5215CA18-34DE-4F43-8C41-0143A4F5AF92}"/>
              </a:ext>
            </a:extLst>
          </p:cNvPr>
          <p:cNvSpPr>
            <a:spLocks noGrp="1"/>
          </p:cNvSpPr>
          <p:nvPr>
            <p:ph type="title"/>
          </p:nvPr>
        </p:nvSpPr>
        <p:spPr>
          <a:xfrm>
            <a:off x="685800" y="285750"/>
            <a:ext cx="6183714" cy="381000"/>
          </a:xfrm>
          <a:prstGeom prst="rect">
            <a:avLst/>
          </a:prstGeom>
          <a:solidFill>
            <a:schemeClr val="bg1">
              <a:lumMod val="95000"/>
            </a:schemeClr>
          </a:solidFill>
        </p:spPr>
        <p:txBody>
          <a:bodyPr wrap="none" lIns="72000" tIns="0" rIns="0" bIns="0" anchor="ctr" anchorCtr="0">
            <a:noAutofit/>
          </a:bodyPr>
          <a:lstStyle>
            <a:lvl1pPr>
              <a:spcBef>
                <a:spcPts val="300"/>
              </a:spcBef>
              <a:spcAft>
                <a:spcPts val="300"/>
              </a:spcAft>
              <a:defRPr sz="2400" b="0" i="0">
                <a:solidFill>
                  <a:srgbClr val="414042"/>
                </a:solidFill>
                <a:latin typeface="Arial"/>
                <a:cs typeface="Arial"/>
              </a:defRPr>
            </a:lvl1pPr>
          </a:lstStyle>
          <a:p>
            <a:r>
              <a:rPr lang="en-US"/>
              <a:t>Click to edit Master title style</a:t>
            </a:r>
            <a:endParaRPr lang="en-SG" dirty="0"/>
          </a:p>
        </p:txBody>
      </p:sp>
      <p:sp>
        <p:nvSpPr>
          <p:cNvPr id="7" name="Content Placeholder 2">
            <a:extLst>
              <a:ext uri="{FF2B5EF4-FFF2-40B4-BE49-F238E27FC236}">
                <a16:creationId xmlns:a16="http://schemas.microsoft.com/office/drawing/2014/main" id="{2F0E1901-E685-E348-9F28-8166E28A8DD1}"/>
              </a:ext>
            </a:extLst>
          </p:cNvPr>
          <p:cNvSpPr>
            <a:spLocks noGrp="1"/>
          </p:cNvSpPr>
          <p:nvPr>
            <p:ph sz="quarter" idx="10"/>
          </p:nvPr>
        </p:nvSpPr>
        <p:spPr>
          <a:xfrm>
            <a:off x="685800" y="892175"/>
            <a:ext cx="6477000" cy="3584575"/>
          </a:xfrm>
          <a:prstGeom prst="rect">
            <a:avLst/>
          </a:prstGeom>
        </p:spPr>
        <p:txBody>
          <a:bodyPr>
            <a:normAutofit/>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Content Placeholder 4" descr="A picture containing email&#10;&#10;Description automatically generated">
            <a:extLst>
              <a:ext uri="{FF2B5EF4-FFF2-40B4-BE49-F238E27FC236}">
                <a16:creationId xmlns:a16="http://schemas.microsoft.com/office/drawing/2014/main" id="{E14C39F2-EAAB-C44E-B84F-20C060FBA97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9514" y="117844"/>
            <a:ext cx="2272000" cy="720000"/>
          </a:xfrm>
          <a:prstGeom prst="rect">
            <a:avLst/>
          </a:prstGeom>
        </p:spPr>
      </p:pic>
      <p:sp>
        <p:nvSpPr>
          <p:cNvPr id="8" name="Date Placeholder 3">
            <a:extLst>
              <a:ext uri="{FF2B5EF4-FFF2-40B4-BE49-F238E27FC236}">
                <a16:creationId xmlns:a16="http://schemas.microsoft.com/office/drawing/2014/main" id="{3D961BE8-FF10-426F-BE48-3C4BEB54041D}"/>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287549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30865-F2C1-49C4-A187-B68F1F3225A5}"/>
              </a:ext>
            </a:extLst>
          </p:cNvPr>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SG"/>
          </a:p>
        </p:txBody>
      </p:sp>
      <p:sp>
        <p:nvSpPr>
          <p:cNvPr id="2" name="Title 1">
            <a:extLst>
              <a:ext uri="{FF2B5EF4-FFF2-40B4-BE49-F238E27FC236}">
                <a16:creationId xmlns:a16="http://schemas.microsoft.com/office/drawing/2014/main" id="{85D0FC88-6881-48B2-A737-EF348ED1CFE5}"/>
              </a:ext>
            </a:extLst>
          </p:cNvPr>
          <p:cNvSpPr>
            <a:spLocks noGrp="1"/>
          </p:cNvSpPr>
          <p:nvPr>
            <p:ph type="title"/>
          </p:nvPr>
        </p:nvSpPr>
        <p:spPr/>
        <p:txBody>
          <a:bodyPr>
            <a:normAutofit/>
          </a:bodyPr>
          <a:lstStyle>
            <a:lvl1pPr>
              <a:defRPr sz="3200"/>
            </a:lvl1pPr>
          </a:lstStyle>
          <a:p>
            <a:r>
              <a:rPr lang="en-GB" altLang="zh-CN"/>
              <a:t>Click to edit Master title style</a:t>
            </a:r>
            <a:endParaRPr lang="en-SG" dirty="0"/>
          </a:p>
        </p:txBody>
      </p:sp>
      <p:sp>
        <p:nvSpPr>
          <p:cNvPr id="6" name="Date Placeholder 3">
            <a:extLst>
              <a:ext uri="{FF2B5EF4-FFF2-40B4-BE49-F238E27FC236}">
                <a16:creationId xmlns:a16="http://schemas.microsoft.com/office/drawing/2014/main" id="{2D015B02-ABBC-4E1D-9079-AB43B750416F}"/>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3711476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9A8A7-15C9-4685-A0AA-E39A55A117BC}"/>
              </a:ext>
            </a:extLst>
          </p:cNvPr>
          <p:cNvSpPr>
            <a:spLocks noGrp="1"/>
          </p:cNvSpPr>
          <p:nvPr>
            <p:ph type="title"/>
          </p:nvPr>
        </p:nvSpPr>
        <p:spPr>
          <a:xfrm>
            <a:off x="628650" y="274638"/>
            <a:ext cx="7886700" cy="993775"/>
          </a:xfrm>
          <a:prstGeom prst="rect">
            <a:avLst/>
          </a:prstGeom>
        </p:spPr>
        <p:txBody>
          <a:bodyPr>
            <a:normAutofit/>
          </a:bodyPr>
          <a:lstStyle>
            <a:lvl1pPr>
              <a:defRPr sz="3200"/>
            </a:lvl1pPr>
          </a:lstStyle>
          <a:p>
            <a:r>
              <a:rPr lang="en-US"/>
              <a:t>Click to edit Master title style</a:t>
            </a:r>
            <a:endParaRPr lang="en-SG"/>
          </a:p>
        </p:txBody>
      </p:sp>
    </p:spTree>
    <p:extLst>
      <p:ext uri="{BB962C8B-B14F-4D97-AF65-F5344CB8AC3E}">
        <p14:creationId xmlns:p14="http://schemas.microsoft.com/office/powerpoint/2010/main" val="15366467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DEF5465-0607-4365-AA6F-FDA9ECA48824}"/>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002805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8145-B854-4CD1-A369-0CC16748E034}"/>
              </a:ext>
            </a:extLst>
          </p:cNvPr>
          <p:cNvSpPr>
            <a:spLocks noGrp="1"/>
          </p:cNvSpPr>
          <p:nvPr>
            <p:ph type="title"/>
          </p:nvPr>
        </p:nvSpPr>
        <p:spPr/>
        <p:txBody>
          <a:bodyPr/>
          <a:lstStyle/>
          <a:p>
            <a:r>
              <a:rPr lang="en-US"/>
              <a:t>Click to edit Master title style</a:t>
            </a:r>
            <a:endParaRPr lang="en-SG"/>
          </a:p>
        </p:txBody>
      </p:sp>
      <p:sp>
        <p:nvSpPr>
          <p:cNvPr id="5" name="Date Placeholder 3">
            <a:extLst>
              <a:ext uri="{FF2B5EF4-FFF2-40B4-BE49-F238E27FC236}">
                <a16:creationId xmlns:a16="http://schemas.microsoft.com/office/drawing/2014/main" id="{66F3CE6A-ECDD-4315-9AE1-E082C5056A89}"/>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0866301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DEF5465-0607-4365-AA6F-FDA9ECA48824}"/>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9435431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7B5D-1FE5-4FE0-9E70-C7D6298383C1}"/>
              </a:ext>
            </a:extLst>
          </p:cNvPr>
          <p:cNvSpPr>
            <a:spLocks noGrp="1"/>
          </p:cNvSpPr>
          <p:nvPr>
            <p:ph type="ctrTitle"/>
          </p:nvPr>
        </p:nvSpPr>
        <p:spPr>
          <a:xfrm>
            <a:off x="1114432" y="805306"/>
            <a:ext cx="6858000" cy="1790700"/>
          </a:xfrm>
        </p:spPr>
        <p:txBody>
          <a:bodyPr anchor="b">
            <a:normAutofit/>
          </a:bodyPr>
          <a:lstStyle>
            <a:lvl1pPr algn="ctr">
              <a:defRPr sz="4400"/>
            </a:lvl1pPr>
          </a:lstStyle>
          <a:p>
            <a:r>
              <a:rPr lang="en-US"/>
              <a:t>Click to edit Master title style</a:t>
            </a:r>
            <a:endParaRPr lang="en-SG" dirty="0"/>
          </a:p>
        </p:txBody>
      </p:sp>
      <p:sp>
        <p:nvSpPr>
          <p:cNvPr id="3" name="Subtitle 2">
            <a:extLst>
              <a:ext uri="{FF2B5EF4-FFF2-40B4-BE49-F238E27FC236}">
                <a16:creationId xmlns:a16="http://schemas.microsoft.com/office/drawing/2014/main" id="{D96956BD-AC29-4E7C-A820-4CA5D77AEB00}"/>
              </a:ext>
            </a:extLst>
          </p:cNvPr>
          <p:cNvSpPr>
            <a:spLocks noGrp="1"/>
          </p:cNvSpPr>
          <p:nvPr>
            <p:ph type="subTitle" idx="1"/>
          </p:nvPr>
        </p:nvSpPr>
        <p:spPr>
          <a:xfrm>
            <a:off x="1143000" y="2701925"/>
            <a:ext cx="6858000" cy="1241425"/>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dirty="0"/>
          </a:p>
        </p:txBody>
      </p:sp>
    </p:spTree>
    <p:extLst>
      <p:ext uri="{BB962C8B-B14F-4D97-AF65-F5344CB8AC3E}">
        <p14:creationId xmlns:p14="http://schemas.microsoft.com/office/powerpoint/2010/main" val="34311482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30865-F2C1-49C4-A187-B68F1F3225A5}"/>
              </a:ext>
            </a:extLst>
          </p:cNvPr>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2" name="Title 1">
            <a:extLst>
              <a:ext uri="{FF2B5EF4-FFF2-40B4-BE49-F238E27FC236}">
                <a16:creationId xmlns:a16="http://schemas.microsoft.com/office/drawing/2014/main" id="{85D0FC88-6881-48B2-A737-EF348ED1CFE5}"/>
              </a:ext>
            </a:extLst>
          </p:cNvPr>
          <p:cNvSpPr>
            <a:spLocks noGrp="1"/>
          </p:cNvSpPr>
          <p:nvPr>
            <p:ph type="title"/>
          </p:nvPr>
        </p:nvSpPr>
        <p:spPr/>
        <p:txBody>
          <a:bodyPr>
            <a:normAutofit/>
          </a:bodyPr>
          <a:lstStyle>
            <a:lvl1pPr>
              <a:defRPr sz="3200"/>
            </a:lvl1pPr>
          </a:lstStyle>
          <a:p>
            <a:r>
              <a:rPr lang="en-US"/>
              <a:t>Click to edit Master title style</a:t>
            </a:r>
            <a:endParaRPr lang="en-SG" dirty="0"/>
          </a:p>
        </p:txBody>
      </p:sp>
      <p:sp>
        <p:nvSpPr>
          <p:cNvPr id="6" name="Date Placeholder 3">
            <a:extLst>
              <a:ext uri="{FF2B5EF4-FFF2-40B4-BE49-F238E27FC236}">
                <a16:creationId xmlns:a16="http://schemas.microsoft.com/office/drawing/2014/main" id="{2D015B02-ABBC-4E1D-9079-AB43B750416F}"/>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5862175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14FD-F174-4EA0-BB9B-5CA3744D1B06}"/>
              </a:ext>
            </a:extLst>
          </p:cNvPr>
          <p:cNvSpPr>
            <a:spLocks noGrp="1"/>
          </p:cNvSpPr>
          <p:nvPr>
            <p:ph type="title"/>
          </p:nvPr>
        </p:nvSpPr>
        <p:spPr>
          <a:xfrm>
            <a:off x="623888" y="1282700"/>
            <a:ext cx="7886700" cy="2139950"/>
          </a:xfrm>
        </p:spPr>
        <p:txBody>
          <a:bodyPr anchor="b">
            <a:normAutofit/>
          </a:bodyPr>
          <a:lstStyle>
            <a:lvl1pPr>
              <a:defRPr sz="4400"/>
            </a:lvl1pPr>
          </a:lstStyle>
          <a:p>
            <a:r>
              <a:rPr lang="en-US"/>
              <a:t>Click to edit Master title style</a:t>
            </a:r>
            <a:endParaRPr lang="en-SG" dirty="0"/>
          </a:p>
        </p:txBody>
      </p:sp>
      <p:sp>
        <p:nvSpPr>
          <p:cNvPr id="3" name="Text Placeholder 2">
            <a:extLst>
              <a:ext uri="{FF2B5EF4-FFF2-40B4-BE49-F238E27FC236}">
                <a16:creationId xmlns:a16="http://schemas.microsoft.com/office/drawing/2014/main" id="{DE518485-90EB-42BE-B259-A31F51ECF173}"/>
              </a:ext>
            </a:extLst>
          </p:cNvPr>
          <p:cNvSpPr>
            <a:spLocks noGrp="1"/>
          </p:cNvSpPr>
          <p:nvPr>
            <p:ph type="body" idx="1"/>
          </p:nvPr>
        </p:nvSpPr>
        <p:spPr>
          <a:xfrm>
            <a:off x="623888" y="3441700"/>
            <a:ext cx="7886700" cy="11255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369EE80A-0BCE-4B61-BEE7-E3D094F7588C}"/>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20488871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BFF4-348A-4BFE-9AA6-35880789D22C}"/>
              </a:ext>
            </a:extLst>
          </p:cNvPr>
          <p:cNvSpPr>
            <a:spLocks noGrp="1"/>
          </p:cNvSpPr>
          <p:nvPr>
            <p:ph type="title"/>
          </p:nvPr>
        </p:nvSpPr>
        <p:spPr/>
        <p:txBody>
          <a:bodyPr>
            <a:normAutofit/>
          </a:bodyPr>
          <a:lstStyle>
            <a:lvl1pPr>
              <a:defRPr sz="3200"/>
            </a:lvl1pPr>
          </a:lstStyle>
          <a:p>
            <a:r>
              <a:rPr lang="en-US"/>
              <a:t>Click to edit Master title style</a:t>
            </a:r>
            <a:endParaRPr lang="en-SG" dirty="0"/>
          </a:p>
        </p:txBody>
      </p:sp>
      <p:sp>
        <p:nvSpPr>
          <p:cNvPr id="3" name="Content Placeholder 2">
            <a:extLst>
              <a:ext uri="{FF2B5EF4-FFF2-40B4-BE49-F238E27FC236}">
                <a16:creationId xmlns:a16="http://schemas.microsoft.com/office/drawing/2014/main" id="{509550E8-6A9D-4BF9-A2BD-232A5440D445}"/>
              </a:ext>
            </a:extLst>
          </p:cNvPr>
          <p:cNvSpPr>
            <a:spLocks noGrp="1"/>
          </p:cNvSpPr>
          <p:nvPr>
            <p:ph sz="half" idx="1"/>
          </p:nvPr>
        </p:nvSpPr>
        <p:spPr>
          <a:xfrm>
            <a:off x="628650" y="1203598"/>
            <a:ext cx="3867150" cy="342872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4" name="Content Placeholder 3">
            <a:extLst>
              <a:ext uri="{FF2B5EF4-FFF2-40B4-BE49-F238E27FC236}">
                <a16:creationId xmlns:a16="http://schemas.microsoft.com/office/drawing/2014/main" id="{F37E4C35-0053-45DB-AC35-18CDA8030888}"/>
              </a:ext>
            </a:extLst>
          </p:cNvPr>
          <p:cNvSpPr>
            <a:spLocks noGrp="1"/>
          </p:cNvSpPr>
          <p:nvPr>
            <p:ph sz="half" idx="2"/>
          </p:nvPr>
        </p:nvSpPr>
        <p:spPr>
          <a:xfrm>
            <a:off x="4648200" y="1203598"/>
            <a:ext cx="3867150" cy="342872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a:extLst>
              <a:ext uri="{FF2B5EF4-FFF2-40B4-BE49-F238E27FC236}">
                <a16:creationId xmlns:a16="http://schemas.microsoft.com/office/drawing/2014/main" id="{B0F2B0B9-107F-419B-8DE8-C2321FE31663}"/>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5132320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F548-891F-444C-A210-B071E6F49C96}"/>
              </a:ext>
            </a:extLst>
          </p:cNvPr>
          <p:cNvSpPr>
            <a:spLocks noGrp="1"/>
          </p:cNvSpPr>
          <p:nvPr>
            <p:ph type="title"/>
          </p:nvPr>
        </p:nvSpPr>
        <p:spPr>
          <a:xfrm>
            <a:off x="630238" y="274639"/>
            <a:ext cx="7886700" cy="619126"/>
          </a:xfrm>
        </p:spPr>
        <p:txBody>
          <a:bodyPr/>
          <a:lstStyle>
            <a:lvl1pPr>
              <a:defRPr sz="3200"/>
            </a:lvl1pPr>
          </a:lstStyle>
          <a:p>
            <a:r>
              <a:rPr lang="en-US"/>
              <a:t>Click to edit Master title style</a:t>
            </a:r>
            <a:endParaRPr lang="en-SG" dirty="0"/>
          </a:p>
        </p:txBody>
      </p:sp>
      <p:sp>
        <p:nvSpPr>
          <p:cNvPr id="3" name="Text Placeholder 2">
            <a:extLst>
              <a:ext uri="{FF2B5EF4-FFF2-40B4-BE49-F238E27FC236}">
                <a16:creationId xmlns:a16="http://schemas.microsoft.com/office/drawing/2014/main" id="{5D421B5F-31A6-434C-855A-5AB6BC701614}"/>
              </a:ext>
            </a:extLst>
          </p:cNvPr>
          <p:cNvSpPr>
            <a:spLocks noGrp="1"/>
          </p:cNvSpPr>
          <p:nvPr>
            <p:ph type="body" idx="1"/>
          </p:nvPr>
        </p:nvSpPr>
        <p:spPr>
          <a:xfrm>
            <a:off x="630238" y="1059583"/>
            <a:ext cx="3868737" cy="82001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11CED0-6422-4272-A094-B11C7BCC1E33}"/>
              </a:ext>
            </a:extLst>
          </p:cNvPr>
          <p:cNvSpPr>
            <a:spLocks noGrp="1"/>
          </p:cNvSpPr>
          <p:nvPr>
            <p:ph sz="half" idx="2"/>
          </p:nvPr>
        </p:nvSpPr>
        <p:spPr>
          <a:xfrm>
            <a:off x="630238" y="1879600"/>
            <a:ext cx="3868737" cy="2762250"/>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7B557FB-CA63-420B-AA9C-68A4E20FCD8C}"/>
              </a:ext>
            </a:extLst>
          </p:cNvPr>
          <p:cNvSpPr>
            <a:spLocks noGrp="1"/>
          </p:cNvSpPr>
          <p:nvPr>
            <p:ph type="body" sz="quarter" idx="3"/>
          </p:nvPr>
        </p:nvSpPr>
        <p:spPr>
          <a:xfrm>
            <a:off x="4629150" y="1059583"/>
            <a:ext cx="3887788" cy="820018"/>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4B6C4D-0EBD-477C-B3DC-4244915236A0}"/>
              </a:ext>
            </a:extLst>
          </p:cNvPr>
          <p:cNvSpPr>
            <a:spLocks noGrp="1"/>
          </p:cNvSpPr>
          <p:nvPr>
            <p:ph sz="quarter" idx="4"/>
          </p:nvPr>
        </p:nvSpPr>
        <p:spPr>
          <a:xfrm>
            <a:off x="4629150" y="1879600"/>
            <a:ext cx="3887788" cy="2762250"/>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9" name="Date Placeholder 3">
            <a:extLst>
              <a:ext uri="{FF2B5EF4-FFF2-40B4-BE49-F238E27FC236}">
                <a16:creationId xmlns:a16="http://schemas.microsoft.com/office/drawing/2014/main" id="{57DCF64A-F536-433E-8158-6ED2689C29D2}"/>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9086244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9201-20A3-4AB1-8B03-DA4277551476}"/>
              </a:ext>
            </a:extLst>
          </p:cNvPr>
          <p:cNvSpPr>
            <a:spLocks noGrp="1"/>
          </p:cNvSpPr>
          <p:nvPr>
            <p:ph type="title"/>
          </p:nvPr>
        </p:nvSpPr>
        <p:spPr>
          <a:xfrm>
            <a:off x="628650" y="274639"/>
            <a:ext cx="7886700" cy="496911"/>
          </a:xfrm>
        </p:spPr>
        <p:txBody>
          <a:bodyPr>
            <a:normAutofit/>
          </a:bodyPr>
          <a:lstStyle>
            <a:lvl1pPr>
              <a:defRPr sz="3200"/>
            </a:lvl1pPr>
          </a:lstStyle>
          <a:p>
            <a:r>
              <a:rPr lang="en-US"/>
              <a:t>Click to edit Master title style</a:t>
            </a:r>
            <a:endParaRPr lang="en-SG"/>
          </a:p>
        </p:txBody>
      </p:sp>
      <p:sp>
        <p:nvSpPr>
          <p:cNvPr id="5" name="Date Placeholder 3">
            <a:extLst>
              <a:ext uri="{FF2B5EF4-FFF2-40B4-BE49-F238E27FC236}">
                <a16:creationId xmlns:a16="http://schemas.microsoft.com/office/drawing/2014/main" id="{431FB52B-C269-46F3-BA11-52D5A83A5834}"/>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4182298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14FD-F174-4EA0-BB9B-5CA3744D1B06}"/>
              </a:ext>
            </a:extLst>
          </p:cNvPr>
          <p:cNvSpPr>
            <a:spLocks noGrp="1"/>
          </p:cNvSpPr>
          <p:nvPr>
            <p:ph type="title"/>
          </p:nvPr>
        </p:nvSpPr>
        <p:spPr>
          <a:xfrm>
            <a:off x="623888" y="1282700"/>
            <a:ext cx="7886700" cy="2139950"/>
          </a:xfrm>
        </p:spPr>
        <p:txBody>
          <a:bodyPr anchor="b">
            <a:normAutofit/>
          </a:bodyPr>
          <a:lstStyle>
            <a:lvl1pPr>
              <a:defRPr sz="4400"/>
            </a:lvl1pPr>
          </a:lstStyle>
          <a:p>
            <a:r>
              <a:rPr lang="en-GB" altLang="zh-CN"/>
              <a:t>Click to edit Master title style</a:t>
            </a:r>
            <a:endParaRPr lang="en-SG" dirty="0"/>
          </a:p>
        </p:txBody>
      </p:sp>
      <p:sp>
        <p:nvSpPr>
          <p:cNvPr id="3" name="Text Placeholder 2">
            <a:extLst>
              <a:ext uri="{FF2B5EF4-FFF2-40B4-BE49-F238E27FC236}">
                <a16:creationId xmlns:a16="http://schemas.microsoft.com/office/drawing/2014/main" id="{DE518485-90EB-42BE-B259-A31F51ECF173}"/>
              </a:ext>
            </a:extLst>
          </p:cNvPr>
          <p:cNvSpPr>
            <a:spLocks noGrp="1"/>
          </p:cNvSpPr>
          <p:nvPr>
            <p:ph type="body" idx="1"/>
          </p:nvPr>
        </p:nvSpPr>
        <p:spPr>
          <a:xfrm>
            <a:off x="623888" y="3441700"/>
            <a:ext cx="7886700" cy="11255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ltLang="zh-CN"/>
              <a:t>Click to edit Master text styles</a:t>
            </a:r>
          </a:p>
        </p:txBody>
      </p:sp>
      <p:sp>
        <p:nvSpPr>
          <p:cNvPr id="6" name="Date Placeholder 3">
            <a:extLst>
              <a:ext uri="{FF2B5EF4-FFF2-40B4-BE49-F238E27FC236}">
                <a16:creationId xmlns:a16="http://schemas.microsoft.com/office/drawing/2014/main" id="{369EE80A-0BCE-4B61-BEE7-E3D094F7588C}"/>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0675801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6E1B4F-8675-418D-8B89-FBA65AFEAA80}"/>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8275165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F9A9-30EB-482D-A587-898F3CE522DF}"/>
              </a:ext>
            </a:extLst>
          </p:cNvPr>
          <p:cNvSpPr>
            <a:spLocks noGrp="1"/>
          </p:cNvSpPr>
          <p:nvPr>
            <p:ph type="title"/>
          </p:nvPr>
        </p:nvSpPr>
        <p:spPr>
          <a:xfrm>
            <a:off x="630238" y="342900"/>
            <a:ext cx="2949575" cy="1200150"/>
          </a:xfrm>
        </p:spPr>
        <p:txBody>
          <a:bodyPr anchor="b">
            <a:normAutofit/>
          </a:bodyPr>
          <a:lstStyle>
            <a:lvl1pPr>
              <a:defRPr sz="2400"/>
            </a:lvl1pPr>
          </a:lstStyle>
          <a:p>
            <a:r>
              <a:rPr lang="en-US"/>
              <a:t>Click to edit Master title style</a:t>
            </a:r>
            <a:endParaRPr lang="en-SG" dirty="0"/>
          </a:p>
        </p:txBody>
      </p:sp>
      <p:sp>
        <p:nvSpPr>
          <p:cNvPr id="3" name="Content Placeholder 2">
            <a:extLst>
              <a:ext uri="{FF2B5EF4-FFF2-40B4-BE49-F238E27FC236}">
                <a16:creationId xmlns:a16="http://schemas.microsoft.com/office/drawing/2014/main" id="{E7E0DB98-6573-4E7A-B7F1-44A7905B86E5}"/>
              </a:ext>
            </a:extLst>
          </p:cNvPr>
          <p:cNvSpPr>
            <a:spLocks noGrp="1"/>
          </p:cNvSpPr>
          <p:nvPr>
            <p:ph idx="1"/>
          </p:nvPr>
        </p:nvSpPr>
        <p:spPr>
          <a:xfrm>
            <a:off x="3887788" y="741363"/>
            <a:ext cx="4629150" cy="36544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6C77A41-ADC6-4A2D-BB6D-882FB5BDFA20}"/>
              </a:ext>
            </a:extLst>
          </p:cNvPr>
          <p:cNvSpPr>
            <a:spLocks noGrp="1"/>
          </p:cNvSpPr>
          <p:nvPr>
            <p:ph type="body" sz="half" idx="2"/>
          </p:nvPr>
        </p:nvSpPr>
        <p:spPr>
          <a:xfrm>
            <a:off x="630238" y="1543050"/>
            <a:ext cx="2949575" cy="28590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Date Placeholder 3">
            <a:extLst>
              <a:ext uri="{FF2B5EF4-FFF2-40B4-BE49-F238E27FC236}">
                <a16:creationId xmlns:a16="http://schemas.microsoft.com/office/drawing/2014/main" id="{AB39F277-69A9-4270-838B-FDCE6D94CD23}"/>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20514021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9AAD3-8D22-4711-9A9A-80BAA5B25F1C}"/>
              </a:ext>
            </a:extLst>
          </p:cNvPr>
          <p:cNvSpPr>
            <a:spLocks noGrp="1"/>
          </p:cNvSpPr>
          <p:nvPr>
            <p:ph type="title"/>
          </p:nvPr>
        </p:nvSpPr>
        <p:spPr>
          <a:xfrm>
            <a:off x="630238" y="342900"/>
            <a:ext cx="2949575" cy="1200150"/>
          </a:xfrm>
        </p:spPr>
        <p:txBody>
          <a:bodyPr anchor="b"/>
          <a:lstStyle>
            <a:lvl1pPr>
              <a:defRPr sz="2400"/>
            </a:lvl1pPr>
          </a:lstStyle>
          <a:p>
            <a:r>
              <a:rPr lang="en-US"/>
              <a:t>Click to edit Master title style</a:t>
            </a:r>
            <a:endParaRPr lang="en-SG" dirty="0"/>
          </a:p>
        </p:txBody>
      </p:sp>
      <p:sp>
        <p:nvSpPr>
          <p:cNvPr id="3" name="Picture Placeholder 2">
            <a:extLst>
              <a:ext uri="{FF2B5EF4-FFF2-40B4-BE49-F238E27FC236}">
                <a16:creationId xmlns:a16="http://schemas.microsoft.com/office/drawing/2014/main" id="{94596524-9FB8-4FA5-8B7F-B0B4491D00A1}"/>
              </a:ext>
            </a:extLst>
          </p:cNvPr>
          <p:cNvSpPr>
            <a:spLocks noGrp="1"/>
          </p:cNvSpPr>
          <p:nvPr>
            <p:ph type="pic" idx="1"/>
          </p:nvPr>
        </p:nvSpPr>
        <p:spPr>
          <a:xfrm>
            <a:off x="3887788" y="741363"/>
            <a:ext cx="4629150" cy="36544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SG"/>
          </a:p>
        </p:txBody>
      </p:sp>
      <p:sp>
        <p:nvSpPr>
          <p:cNvPr id="4" name="Text Placeholder 3">
            <a:extLst>
              <a:ext uri="{FF2B5EF4-FFF2-40B4-BE49-F238E27FC236}">
                <a16:creationId xmlns:a16="http://schemas.microsoft.com/office/drawing/2014/main" id="{38BE4C63-259B-4902-8C45-CF6943442B70}"/>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Date Placeholder 3">
            <a:extLst>
              <a:ext uri="{FF2B5EF4-FFF2-40B4-BE49-F238E27FC236}">
                <a16:creationId xmlns:a16="http://schemas.microsoft.com/office/drawing/2014/main" id="{10C80A53-91A8-494F-A7B5-F4D515DF941F}"/>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874161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960D-2781-4648-B0D9-B37A99B0BEFF}"/>
              </a:ext>
            </a:extLst>
          </p:cNvPr>
          <p:cNvSpPr>
            <a:spLocks noGrp="1"/>
          </p:cNvSpPr>
          <p:nvPr>
            <p:ph type="title"/>
          </p:nvPr>
        </p:nvSpPr>
        <p:spPr/>
        <p:txBody>
          <a:bodyPr>
            <a:normAutofit/>
          </a:bodyPr>
          <a:lstStyle>
            <a:lvl1pPr>
              <a:defRPr sz="2800"/>
            </a:lvl1pPr>
          </a:lstStyle>
          <a:p>
            <a:r>
              <a:rPr lang="en-US"/>
              <a:t>Click to edit Master title style</a:t>
            </a:r>
            <a:endParaRPr lang="en-SG" dirty="0"/>
          </a:p>
        </p:txBody>
      </p:sp>
      <p:sp>
        <p:nvSpPr>
          <p:cNvPr id="3" name="Vertical Text Placeholder 2">
            <a:extLst>
              <a:ext uri="{FF2B5EF4-FFF2-40B4-BE49-F238E27FC236}">
                <a16:creationId xmlns:a16="http://schemas.microsoft.com/office/drawing/2014/main" id="{98C71205-0F76-492D-914D-BBE711F6E2AD}"/>
              </a:ext>
            </a:extLst>
          </p:cNvPr>
          <p:cNvSpPr>
            <a:spLocks noGrp="1"/>
          </p:cNvSpPr>
          <p:nvPr>
            <p:ph type="body" orient="vert" idx="1"/>
          </p:nvPr>
        </p:nvSpPr>
        <p:spPr/>
        <p:txBody>
          <a:bodyPr vert="eaVert"/>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Date Placeholder 3">
            <a:extLst>
              <a:ext uri="{FF2B5EF4-FFF2-40B4-BE49-F238E27FC236}">
                <a16:creationId xmlns:a16="http://schemas.microsoft.com/office/drawing/2014/main" id="{8CE8BD4F-509E-4F04-B99D-FB16CD19C5B0}"/>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42905193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F20F6-0D01-4DAE-B5C8-027A7A7AEDC1}"/>
              </a:ext>
            </a:extLst>
          </p:cNvPr>
          <p:cNvSpPr>
            <a:spLocks noGrp="1"/>
          </p:cNvSpPr>
          <p:nvPr>
            <p:ph type="title" orient="vert"/>
          </p:nvPr>
        </p:nvSpPr>
        <p:spPr>
          <a:xfrm>
            <a:off x="6543675" y="771550"/>
            <a:ext cx="1971675" cy="3860775"/>
          </a:xfrm>
        </p:spPr>
        <p:txBody>
          <a:bodyPr vert="eaVert">
            <a:normAutofit/>
          </a:bodyPr>
          <a:lstStyle>
            <a:lvl1pPr>
              <a:defRPr sz="2800"/>
            </a:lvl1p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33AE840-2056-420A-9651-F7CEE690D04A}"/>
              </a:ext>
            </a:extLst>
          </p:cNvPr>
          <p:cNvSpPr>
            <a:spLocks noGrp="1"/>
          </p:cNvSpPr>
          <p:nvPr>
            <p:ph type="body" orient="vert" idx="1"/>
          </p:nvPr>
        </p:nvSpPr>
        <p:spPr>
          <a:xfrm>
            <a:off x="628650" y="771550"/>
            <a:ext cx="5762625" cy="3860775"/>
          </a:xfrm>
        </p:spPr>
        <p:txBody>
          <a:bodyPr vert="eaVert"/>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6" name="Date Placeholder 3">
            <a:extLst>
              <a:ext uri="{FF2B5EF4-FFF2-40B4-BE49-F238E27FC236}">
                <a16:creationId xmlns:a16="http://schemas.microsoft.com/office/drawing/2014/main" id="{22B287D2-CCC1-424D-9511-9AB6A816A91D}"/>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5302228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Holder 2">
            <a:extLst>
              <a:ext uri="{FF2B5EF4-FFF2-40B4-BE49-F238E27FC236}">
                <a16:creationId xmlns:a16="http://schemas.microsoft.com/office/drawing/2014/main" id="{5215CA18-34DE-4F43-8C41-0143A4F5AF92}"/>
              </a:ext>
            </a:extLst>
          </p:cNvPr>
          <p:cNvSpPr>
            <a:spLocks noGrp="1"/>
          </p:cNvSpPr>
          <p:nvPr>
            <p:ph type="title"/>
          </p:nvPr>
        </p:nvSpPr>
        <p:spPr>
          <a:xfrm>
            <a:off x="685800" y="285750"/>
            <a:ext cx="6183714" cy="381000"/>
          </a:xfrm>
          <a:prstGeom prst="rect">
            <a:avLst/>
          </a:prstGeom>
          <a:solidFill>
            <a:schemeClr val="bg1">
              <a:lumMod val="95000"/>
            </a:schemeClr>
          </a:solidFill>
        </p:spPr>
        <p:txBody>
          <a:bodyPr wrap="none" lIns="72000" tIns="0" rIns="0" bIns="0" anchor="ctr" anchorCtr="0">
            <a:noAutofit/>
          </a:bodyPr>
          <a:lstStyle>
            <a:lvl1pPr>
              <a:spcBef>
                <a:spcPts val="300"/>
              </a:spcBef>
              <a:spcAft>
                <a:spcPts val="300"/>
              </a:spcAft>
              <a:defRPr sz="2400" b="0" i="0">
                <a:solidFill>
                  <a:srgbClr val="414042"/>
                </a:solidFill>
                <a:latin typeface="Arial"/>
                <a:cs typeface="Arial"/>
              </a:defRPr>
            </a:lvl1pPr>
          </a:lstStyle>
          <a:p>
            <a:r>
              <a:rPr lang="en-US"/>
              <a:t>Click to edit Master title style</a:t>
            </a:r>
            <a:endParaRPr lang="en-SG" dirty="0"/>
          </a:p>
        </p:txBody>
      </p:sp>
      <p:sp>
        <p:nvSpPr>
          <p:cNvPr id="7" name="Content Placeholder 2">
            <a:extLst>
              <a:ext uri="{FF2B5EF4-FFF2-40B4-BE49-F238E27FC236}">
                <a16:creationId xmlns:a16="http://schemas.microsoft.com/office/drawing/2014/main" id="{2F0E1901-E685-E348-9F28-8166E28A8DD1}"/>
              </a:ext>
            </a:extLst>
          </p:cNvPr>
          <p:cNvSpPr>
            <a:spLocks noGrp="1"/>
          </p:cNvSpPr>
          <p:nvPr>
            <p:ph sz="quarter" idx="10"/>
          </p:nvPr>
        </p:nvSpPr>
        <p:spPr>
          <a:xfrm>
            <a:off x="685800" y="892175"/>
            <a:ext cx="6477000" cy="3584575"/>
          </a:xfrm>
          <a:prstGeom prst="rect">
            <a:avLst/>
          </a:prstGeom>
        </p:spPr>
        <p:txBody>
          <a:bodyPr>
            <a:normAutofit/>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Content Placeholder 4" descr="A picture containing email&#10;&#10;Description automatically generated">
            <a:extLst>
              <a:ext uri="{FF2B5EF4-FFF2-40B4-BE49-F238E27FC236}">
                <a16:creationId xmlns:a16="http://schemas.microsoft.com/office/drawing/2014/main" id="{E14C39F2-EAAB-C44E-B84F-20C060FBA97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9514" y="117844"/>
            <a:ext cx="2272000" cy="720000"/>
          </a:xfrm>
          <a:prstGeom prst="rect">
            <a:avLst/>
          </a:prstGeom>
        </p:spPr>
      </p:pic>
      <p:sp>
        <p:nvSpPr>
          <p:cNvPr id="8" name="Date Placeholder 3">
            <a:extLst>
              <a:ext uri="{FF2B5EF4-FFF2-40B4-BE49-F238E27FC236}">
                <a16:creationId xmlns:a16="http://schemas.microsoft.com/office/drawing/2014/main" id="{3D961BE8-FF10-426F-BE48-3C4BEB54041D}"/>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41775858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9A8A7-15C9-4685-A0AA-E39A55A117BC}"/>
              </a:ext>
            </a:extLst>
          </p:cNvPr>
          <p:cNvSpPr>
            <a:spLocks noGrp="1"/>
          </p:cNvSpPr>
          <p:nvPr>
            <p:ph type="title"/>
          </p:nvPr>
        </p:nvSpPr>
        <p:spPr>
          <a:xfrm>
            <a:off x="628650" y="274638"/>
            <a:ext cx="7886700" cy="993775"/>
          </a:xfrm>
          <a:prstGeom prst="rect">
            <a:avLst/>
          </a:prstGeom>
        </p:spPr>
        <p:txBody>
          <a:bodyPr>
            <a:normAutofit/>
          </a:bodyPr>
          <a:lstStyle>
            <a:lvl1pPr>
              <a:defRPr sz="3200"/>
            </a:lvl1pPr>
          </a:lstStyle>
          <a:p>
            <a:r>
              <a:rPr lang="en-US"/>
              <a:t>Click to edit Master title style</a:t>
            </a:r>
            <a:endParaRPr lang="en-SG"/>
          </a:p>
        </p:txBody>
      </p:sp>
    </p:spTree>
    <p:extLst>
      <p:ext uri="{BB962C8B-B14F-4D97-AF65-F5344CB8AC3E}">
        <p14:creationId xmlns:p14="http://schemas.microsoft.com/office/powerpoint/2010/main" val="18686759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DEF5465-0607-4365-AA6F-FDA9ECA48824}"/>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5049778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8145-B854-4CD1-A369-0CC16748E034}"/>
              </a:ext>
            </a:extLst>
          </p:cNvPr>
          <p:cNvSpPr>
            <a:spLocks noGrp="1"/>
          </p:cNvSpPr>
          <p:nvPr>
            <p:ph type="title"/>
          </p:nvPr>
        </p:nvSpPr>
        <p:spPr/>
        <p:txBody>
          <a:bodyPr/>
          <a:lstStyle/>
          <a:p>
            <a:r>
              <a:rPr lang="en-US"/>
              <a:t>Click to edit Master title style</a:t>
            </a:r>
            <a:endParaRPr lang="en-SG"/>
          </a:p>
        </p:txBody>
      </p:sp>
      <p:sp>
        <p:nvSpPr>
          <p:cNvPr id="5" name="Date Placeholder 3">
            <a:extLst>
              <a:ext uri="{FF2B5EF4-FFF2-40B4-BE49-F238E27FC236}">
                <a16:creationId xmlns:a16="http://schemas.microsoft.com/office/drawing/2014/main" id="{66F3CE6A-ECDD-4315-9AE1-E082C5056A89}"/>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20465368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DEF5465-0607-4365-AA6F-FDA9ECA48824}"/>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094351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BFF4-348A-4BFE-9AA6-35880789D22C}"/>
              </a:ext>
            </a:extLst>
          </p:cNvPr>
          <p:cNvSpPr>
            <a:spLocks noGrp="1"/>
          </p:cNvSpPr>
          <p:nvPr>
            <p:ph type="title"/>
          </p:nvPr>
        </p:nvSpPr>
        <p:spPr/>
        <p:txBody>
          <a:bodyPr>
            <a:normAutofit/>
          </a:bodyPr>
          <a:lstStyle>
            <a:lvl1pPr>
              <a:defRPr sz="3200"/>
            </a:lvl1pPr>
          </a:lstStyle>
          <a:p>
            <a:r>
              <a:rPr lang="en-GB" altLang="zh-CN"/>
              <a:t>Click to edit Master title style</a:t>
            </a:r>
            <a:endParaRPr lang="en-SG" dirty="0"/>
          </a:p>
        </p:txBody>
      </p:sp>
      <p:sp>
        <p:nvSpPr>
          <p:cNvPr id="3" name="Content Placeholder 2">
            <a:extLst>
              <a:ext uri="{FF2B5EF4-FFF2-40B4-BE49-F238E27FC236}">
                <a16:creationId xmlns:a16="http://schemas.microsoft.com/office/drawing/2014/main" id="{509550E8-6A9D-4BF9-A2BD-232A5440D445}"/>
              </a:ext>
            </a:extLst>
          </p:cNvPr>
          <p:cNvSpPr>
            <a:spLocks noGrp="1"/>
          </p:cNvSpPr>
          <p:nvPr>
            <p:ph sz="half" idx="1"/>
          </p:nvPr>
        </p:nvSpPr>
        <p:spPr>
          <a:xfrm>
            <a:off x="628650" y="1203598"/>
            <a:ext cx="3867150" cy="3428727"/>
          </a:xfrm>
        </p:spPr>
        <p:txBody>
          <a:bodyPr>
            <a:normAutofit/>
          </a:bodyPr>
          <a:lstStyle>
            <a:lvl1pPr>
              <a:defRPr sz="2000"/>
            </a:lvl1pPr>
            <a:lvl2pPr>
              <a:defRPr sz="1800"/>
            </a:lvl2pPr>
            <a:lvl3pPr>
              <a:defRPr sz="1600"/>
            </a:lvl3pPr>
            <a:lvl4pPr>
              <a:defRPr sz="1400"/>
            </a:lvl4pPr>
            <a:lvl5pPr>
              <a:defRPr sz="1400"/>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SG" dirty="0"/>
          </a:p>
        </p:txBody>
      </p:sp>
      <p:sp>
        <p:nvSpPr>
          <p:cNvPr id="4" name="Content Placeholder 3">
            <a:extLst>
              <a:ext uri="{FF2B5EF4-FFF2-40B4-BE49-F238E27FC236}">
                <a16:creationId xmlns:a16="http://schemas.microsoft.com/office/drawing/2014/main" id="{F37E4C35-0053-45DB-AC35-18CDA8030888}"/>
              </a:ext>
            </a:extLst>
          </p:cNvPr>
          <p:cNvSpPr>
            <a:spLocks noGrp="1"/>
          </p:cNvSpPr>
          <p:nvPr>
            <p:ph sz="half" idx="2"/>
          </p:nvPr>
        </p:nvSpPr>
        <p:spPr>
          <a:xfrm>
            <a:off x="4648200" y="1203598"/>
            <a:ext cx="3867150" cy="3428727"/>
          </a:xfrm>
        </p:spPr>
        <p:txBody>
          <a:bodyPr>
            <a:normAutofit/>
          </a:bodyPr>
          <a:lstStyle>
            <a:lvl1pPr>
              <a:defRPr sz="2000"/>
            </a:lvl1pPr>
            <a:lvl2pPr>
              <a:defRPr sz="1800"/>
            </a:lvl2pPr>
            <a:lvl3pPr>
              <a:defRPr sz="1600"/>
            </a:lvl3pPr>
            <a:lvl4pPr>
              <a:defRPr sz="1400"/>
            </a:lvl4pPr>
            <a:lvl5pPr>
              <a:defRPr sz="1400"/>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SG"/>
          </a:p>
        </p:txBody>
      </p:sp>
      <p:sp>
        <p:nvSpPr>
          <p:cNvPr id="7" name="Date Placeholder 3">
            <a:extLst>
              <a:ext uri="{FF2B5EF4-FFF2-40B4-BE49-F238E27FC236}">
                <a16:creationId xmlns:a16="http://schemas.microsoft.com/office/drawing/2014/main" id="{B0F2B0B9-107F-419B-8DE8-C2321FE31663}"/>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1377636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7B5D-1FE5-4FE0-9E70-C7D6298383C1}"/>
              </a:ext>
            </a:extLst>
          </p:cNvPr>
          <p:cNvSpPr>
            <a:spLocks noGrp="1"/>
          </p:cNvSpPr>
          <p:nvPr>
            <p:ph type="ctrTitle"/>
          </p:nvPr>
        </p:nvSpPr>
        <p:spPr>
          <a:xfrm>
            <a:off x="1114432" y="805306"/>
            <a:ext cx="6858000" cy="1790700"/>
          </a:xfrm>
        </p:spPr>
        <p:txBody>
          <a:bodyPr anchor="b">
            <a:normAutofit/>
          </a:bodyPr>
          <a:lstStyle>
            <a:lvl1pPr algn="ctr">
              <a:defRPr sz="4400"/>
            </a:lvl1pPr>
          </a:lstStyle>
          <a:p>
            <a:r>
              <a:rPr lang="en-US"/>
              <a:t>Click to edit Master title style</a:t>
            </a:r>
            <a:endParaRPr lang="en-SG" dirty="0"/>
          </a:p>
        </p:txBody>
      </p:sp>
      <p:sp>
        <p:nvSpPr>
          <p:cNvPr id="3" name="Subtitle 2">
            <a:extLst>
              <a:ext uri="{FF2B5EF4-FFF2-40B4-BE49-F238E27FC236}">
                <a16:creationId xmlns:a16="http://schemas.microsoft.com/office/drawing/2014/main" id="{D96956BD-AC29-4E7C-A820-4CA5D77AEB00}"/>
              </a:ext>
            </a:extLst>
          </p:cNvPr>
          <p:cNvSpPr>
            <a:spLocks noGrp="1"/>
          </p:cNvSpPr>
          <p:nvPr>
            <p:ph type="subTitle" idx="1"/>
          </p:nvPr>
        </p:nvSpPr>
        <p:spPr>
          <a:xfrm>
            <a:off x="1143000" y="2701925"/>
            <a:ext cx="6858000" cy="1241425"/>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dirty="0"/>
          </a:p>
        </p:txBody>
      </p:sp>
      <p:sp>
        <p:nvSpPr>
          <p:cNvPr id="6" name="Date Placeholder 3">
            <a:extLst>
              <a:ext uri="{FF2B5EF4-FFF2-40B4-BE49-F238E27FC236}">
                <a16:creationId xmlns:a16="http://schemas.microsoft.com/office/drawing/2014/main" id="{018450CE-1A4D-4671-B091-D47A9516B4DE}"/>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5232864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30865-F2C1-49C4-A187-B68F1F3225A5}"/>
              </a:ext>
            </a:extLst>
          </p:cNvPr>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2" name="Title 1">
            <a:extLst>
              <a:ext uri="{FF2B5EF4-FFF2-40B4-BE49-F238E27FC236}">
                <a16:creationId xmlns:a16="http://schemas.microsoft.com/office/drawing/2014/main" id="{85D0FC88-6881-48B2-A737-EF348ED1CFE5}"/>
              </a:ext>
            </a:extLst>
          </p:cNvPr>
          <p:cNvSpPr>
            <a:spLocks noGrp="1"/>
          </p:cNvSpPr>
          <p:nvPr>
            <p:ph type="title"/>
          </p:nvPr>
        </p:nvSpPr>
        <p:spPr/>
        <p:txBody>
          <a:bodyPr>
            <a:normAutofit/>
          </a:bodyPr>
          <a:lstStyle>
            <a:lvl1pPr>
              <a:defRPr sz="3200"/>
            </a:lvl1pPr>
          </a:lstStyle>
          <a:p>
            <a:r>
              <a:rPr lang="en-US"/>
              <a:t>Click to edit Master title style</a:t>
            </a:r>
            <a:endParaRPr lang="en-SG" dirty="0"/>
          </a:p>
        </p:txBody>
      </p:sp>
      <p:sp>
        <p:nvSpPr>
          <p:cNvPr id="6" name="Date Placeholder 3">
            <a:extLst>
              <a:ext uri="{FF2B5EF4-FFF2-40B4-BE49-F238E27FC236}">
                <a16:creationId xmlns:a16="http://schemas.microsoft.com/office/drawing/2014/main" id="{2D015B02-ABBC-4E1D-9079-AB43B750416F}"/>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4585072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14FD-F174-4EA0-BB9B-5CA3744D1B06}"/>
              </a:ext>
            </a:extLst>
          </p:cNvPr>
          <p:cNvSpPr>
            <a:spLocks noGrp="1"/>
          </p:cNvSpPr>
          <p:nvPr>
            <p:ph type="title"/>
          </p:nvPr>
        </p:nvSpPr>
        <p:spPr>
          <a:xfrm>
            <a:off x="623888" y="1282700"/>
            <a:ext cx="7886700" cy="2139950"/>
          </a:xfrm>
        </p:spPr>
        <p:txBody>
          <a:bodyPr anchor="b">
            <a:normAutofit/>
          </a:bodyPr>
          <a:lstStyle>
            <a:lvl1pPr>
              <a:defRPr sz="4400"/>
            </a:lvl1pPr>
          </a:lstStyle>
          <a:p>
            <a:r>
              <a:rPr lang="en-US"/>
              <a:t>Click to edit Master title style</a:t>
            </a:r>
            <a:endParaRPr lang="en-SG" dirty="0"/>
          </a:p>
        </p:txBody>
      </p:sp>
      <p:sp>
        <p:nvSpPr>
          <p:cNvPr id="3" name="Text Placeholder 2">
            <a:extLst>
              <a:ext uri="{FF2B5EF4-FFF2-40B4-BE49-F238E27FC236}">
                <a16:creationId xmlns:a16="http://schemas.microsoft.com/office/drawing/2014/main" id="{DE518485-90EB-42BE-B259-A31F51ECF173}"/>
              </a:ext>
            </a:extLst>
          </p:cNvPr>
          <p:cNvSpPr>
            <a:spLocks noGrp="1"/>
          </p:cNvSpPr>
          <p:nvPr>
            <p:ph type="body" idx="1"/>
          </p:nvPr>
        </p:nvSpPr>
        <p:spPr>
          <a:xfrm>
            <a:off x="623888" y="3441700"/>
            <a:ext cx="7886700" cy="11255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369EE80A-0BCE-4B61-BEE7-E3D094F7588C}"/>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9697551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BFF4-348A-4BFE-9AA6-35880789D22C}"/>
              </a:ext>
            </a:extLst>
          </p:cNvPr>
          <p:cNvSpPr>
            <a:spLocks noGrp="1"/>
          </p:cNvSpPr>
          <p:nvPr>
            <p:ph type="title"/>
          </p:nvPr>
        </p:nvSpPr>
        <p:spPr/>
        <p:txBody>
          <a:bodyPr>
            <a:normAutofit/>
          </a:bodyPr>
          <a:lstStyle>
            <a:lvl1pPr>
              <a:defRPr sz="3200"/>
            </a:lvl1pPr>
          </a:lstStyle>
          <a:p>
            <a:r>
              <a:rPr lang="en-US"/>
              <a:t>Click to edit Master title style</a:t>
            </a:r>
            <a:endParaRPr lang="en-SG" dirty="0"/>
          </a:p>
        </p:txBody>
      </p:sp>
      <p:sp>
        <p:nvSpPr>
          <p:cNvPr id="3" name="Content Placeholder 2">
            <a:extLst>
              <a:ext uri="{FF2B5EF4-FFF2-40B4-BE49-F238E27FC236}">
                <a16:creationId xmlns:a16="http://schemas.microsoft.com/office/drawing/2014/main" id="{509550E8-6A9D-4BF9-A2BD-232A5440D445}"/>
              </a:ext>
            </a:extLst>
          </p:cNvPr>
          <p:cNvSpPr>
            <a:spLocks noGrp="1"/>
          </p:cNvSpPr>
          <p:nvPr>
            <p:ph sz="half" idx="1"/>
          </p:nvPr>
        </p:nvSpPr>
        <p:spPr>
          <a:xfrm>
            <a:off x="628650" y="1203598"/>
            <a:ext cx="3867150" cy="342872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4" name="Content Placeholder 3">
            <a:extLst>
              <a:ext uri="{FF2B5EF4-FFF2-40B4-BE49-F238E27FC236}">
                <a16:creationId xmlns:a16="http://schemas.microsoft.com/office/drawing/2014/main" id="{F37E4C35-0053-45DB-AC35-18CDA8030888}"/>
              </a:ext>
            </a:extLst>
          </p:cNvPr>
          <p:cNvSpPr>
            <a:spLocks noGrp="1"/>
          </p:cNvSpPr>
          <p:nvPr>
            <p:ph sz="half" idx="2"/>
          </p:nvPr>
        </p:nvSpPr>
        <p:spPr>
          <a:xfrm>
            <a:off x="4648200" y="1203598"/>
            <a:ext cx="3867150" cy="342872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a:extLst>
              <a:ext uri="{FF2B5EF4-FFF2-40B4-BE49-F238E27FC236}">
                <a16:creationId xmlns:a16="http://schemas.microsoft.com/office/drawing/2014/main" id="{B0F2B0B9-107F-419B-8DE8-C2321FE31663}"/>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6344406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F548-891F-444C-A210-B071E6F49C96}"/>
              </a:ext>
            </a:extLst>
          </p:cNvPr>
          <p:cNvSpPr>
            <a:spLocks noGrp="1"/>
          </p:cNvSpPr>
          <p:nvPr>
            <p:ph type="title"/>
          </p:nvPr>
        </p:nvSpPr>
        <p:spPr>
          <a:xfrm>
            <a:off x="630238" y="274639"/>
            <a:ext cx="7886700" cy="619126"/>
          </a:xfrm>
        </p:spPr>
        <p:txBody>
          <a:bodyPr/>
          <a:lstStyle>
            <a:lvl1pPr>
              <a:defRPr sz="3200"/>
            </a:lvl1pPr>
          </a:lstStyle>
          <a:p>
            <a:r>
              <a:rPr lang="en-US"/>
              <a:t>Click to edit Master title style</a:t>
            </a:r>
            <a:endParaRPr lang="en-SG" dirty="0"/>
          </a:p>
        </p:txBody>
      </p:sp>
      <p:sp>
        <p:nvSpPr>
          <p:cNvPr id="3" name="Text Placeholder 2">
            <a:extLst>
              <a:ext uri="{FF2B5EF4-FFF2-40B4-BE49-F238E27FC236}">
                <a16:creationId xmlns:a16="http://schemas.microsoft.com/office/drawing/2014/main" id="{5D421B5F-31A6-434C-855A-5AB6BC701614}"/>
              </a:ext>
            </a:extLst>
          </p:cNvPr>
          <p:cNvSpPr>
            <a:spLocks noGrp="1"/>
          </p:cNvSpPr>
          <p:nvPr>
            <p:ph type="body" idx="1"/>
          </p:nvPr>
        </p:nvSpPr>
        <p:spPr>
          <a:xfrm>
            <a:off x="630238" y="1059583"/>
            <a:ext cx="3868737" cy="82001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11CED0-6422-4272-A094-B11C7BCC1E33}"/>
              </a:ext>
            </a:extLst>
          </p:cNvPr>
          <p:cNvSpPr>
            <a:spLocks noGrp="1"/>
          </p:cNvSpPr>
          <p:nvPr>
            <p:ph sz="half" idx="2"/>
          </p:nvPr>
        </p:nvSpPr>
        <p:spPr>
          <a:xfrm>
            <a:off x="630238" y="1879600"/>
            <a:ext cx="3868737" cy="2762250"/>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7B557FB-CA63-420B-AA9C-68A4E20FCD8C}"/>
              </a:ext>
            </a:extLst>
          </p:cNvPr>
          <p:cNvSpPr>
            <a:spLocks noGrp="1"/>
          </p:cNvSpPr>
          <p:nvPr>
            <p:ph type="body" sz="quarter" idx="3"/>
          </p:nvPr>
        </p:nvSpPr>
        <p:spPr>
          <a:xfrm>
            <a:off x="4629150" y="1059583"/>
            <a:ext cx="3887788" cy="820018"/>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4B6C4D-0EBD-477C-B3DC-4244915236A0}"/>
              </a:ext>
            </a:extLst>
          </p:cNvPr>
          <p:cNvSpPr>
            <a:spLocks noGrp="1"/>
          </p:cNvSpPr>
          <p:nvPr>
            <p:ph sz="quarter" idx="4"/>
          </p:nvPr>
        </p:nvSpPr>
        <p:spPr>
          <a:xfrm>
            <a:off x="4629150" y="1879600"/>
            <a:ext cx="3887788" cy="2762250"/>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9" name="Date Placeholder 3">
            <a:extLst>
              <a:ext uri="{FF2B5EF4-FFF2-40B4-BE49-F238E27FC236}">
                <a16:creationId xmlns:a16="http://schemas.microsoft.com/office/drawing/2014/main" id="{57DCF64A-F536-433E-8158-6ED2689C29D2}"/>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7352694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9201-20A3-4AB1-8B03-DA4277551476}"/>
              </a:ext>
            </a:extLst>
          </p:cNvPr>
          <p:cNvSpPr>
            <a:spLocks noGrp="1"/>
          </p:cNvSpPr>
          <p:nvPr>
            <p:ph type="title"/>
          </p:nvPr>
        </p:nvSpPr>
        <p:spPr>
          <a:xfrm>
            <a:off x="628650" y="274639"/>
            <a:ext cx="7886700" cy="496911"/>
          </a:xfrm>
        </p:spPr>
        <p:txBody>
          <a:bodyPr>
            <a:normAutofit/>
          </a:bodyPr>
          <a:lstStyle>
            <a:lvl1pPr>
              <a:defRPr sz="3200"/>
            </a:lvl1pPr>
          </a:lstStyle>
          <a:p>
            <a:r>
              <a:rPr lang="en-US"/>
              <a:t>Click to edit Master title style</a:t>
            </a:r>
            <a:endParaRPr lang="en-SG"/>
          </a:p>
        </p:txBody>
      </p:sp>
      <p:sp>
        <p:nvSpPr>
          <p:cNvPr id="5" name="Date Placeholder 3">
            <a:extLst>
              <a:ext uri="{FF2B5EF4-FFF2-40B4-BE49-F238E27FC236}">
                <a16:creationId xmlns:a16="http://schemas.microsoft.com/office/drawing/2014/main" id="{431FB52B-C269-46F3-BA11-52D5A83A5834}"/>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22183434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6E1B4F-8675-418D-8B89-FBA65AFEAA80}"/>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1940425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F9A9-30EB-482D-A587-898F3CE522DF}"/>
              </a:ext>
            </a:extLst>
          </p:cNvPr>
          <p:cNvSpPr>
            <a:spLocks noGrp="1"/>
          </p:cNvSpPr>
          <p:nvPr>
            <p:ph type="title"/>
          </p:nvPr>
        </p:nvSpPr>
        <p:spPr>
          <a:xfrm>
            <a:off x="630238" y="342900"/>
            <a:ext cx="2949575" cy="1200150"/>
          </a:xfrm>
        </p:spPr>
        <p:txBody>
          <a:bodyPr anchor="b">
            <a:normAutofit/>
          </a:bodyPr>
          <a:lstStyle>
            <a:lvl1pPr>
              <a:defRPr sz="2400"/>
            </a:lvl1pPr>
          </a:lstStyle>
          <a:p>
            <a:r>
              <a:rPr lang="en-US"/>
              <a:t>Click to edit Master title style</a:t>
            </a:r>
            <a:endParaRPr lang="en-SG" dirty="0"/>
          </a:p>
        </p:txBody>
      </p:sp>
      <p:sp>
        <p:nvSpPr>
          <p:cNvPr id="3" name="Content Placeholder 2">
            <a:extLst>
              <a:ext uri="{FF2B5EF4-FFF2-40B4-BE49-F238E27FC236}">
                <a16:creationId xmlns:a16="http://schemas.microsoft.com/office/drawing/2014/main" id="{E7E0DB98-6573-4E7A-B7F1-44A7905B86E5}"/>
              </a:ext>
            </a:extLst>
          </p:cNvPr>
          <p:cNvSpPr>
            <a:spLocks noGrp="1"/>
          </p:cNvSpPr>
          <p:nvPr>
            <p:ph idx="1"/>
          </p:nvPr>
        </p:nvSpPr>
        <p:spPr>
          <a:xfrm>
            <a:off x="3887788" y="741363"/>
            <a:ext cx="4629150" cy="36544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6C77A41-ADC6-4A2D-BB6D-882FB5BDFA20}"/>
              </a:ext>
            </a:extLst>
          </p:cNvPr>
          <p:cNvSpPr>
            <a:spLocks noGrp="1"/>
          </p:cNvSpPr>
          <p:nvPr>
            <p:ph type="body" sz="half" idx="2"/>
          </p:nvPr>
        </p:nvSpPr>
        <p:spPr>
          <a:xfrm>
            <a:off x="630238" y="1543050"/>
            <a:ext cx="2949575" cy="28590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Date Placeholder 3">
            <a:extLst>
              <a:ext uri="{FF2B5EF4-FFF2-40B4-BE49-F238E27FC236}">
                <a16:creationId xmlns:a16="http://schemas.microsoft.com/office/drawing/2014/main" id="{AB39F277-69A9-4270-838B-FDCE6D94CD23}"/>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85572440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9AAD3-8D22-4711-9A9A-80BAA5B25F1C}"/>
              </a:ext>
            </a:extLst>
          </p:cNvPr>
          <p:cNvSpPr>
            <a:spLocks noGrp="1"/>
          </p:cNvSpPr>
          <p:nvPr>
            <p:ph type="title"/>
          </p:nvPr>
        </p:nvSpPr>
        <p:spPr>
          <a:xfrm>
            <a:off x="630238" y="342900"/>
            <a:ext cx="2949575" cy="1200150"/>
          </a:xfrm>
        </p:spPr>
        <p:txBody>
          <a:bodyPr anchor="b"/>
          <a:lstStyle>
            <a:lvl1pPr>
              <a:defRPr sz="2400"/>
            </a:lvl1pPr>
          </a:lstStyle>
          <a:p>
            <a:r>
              <a:rPr lang="en-US"/>
              <a:t>Click to edit Master title style</a:t>
            </a:r>
            <a:endParaRPr lang="en-SG" dirty="0"/>
          </a:p>
        </p:txBody>
      </p:sp>
      <p:sp>
        <p:nvSpPr>
          <p:cNvPr id="3" name="Picture Placeholder 2">
            <a:extLst>
              <a:ext uri="{FF2B5EF4-FFF2-40B4-BE49-F238E27FC236}">
                <a16:creationId xmlns:a16="http://schemas.microsoft.com/office/drawing/2014/main" id="{94596524-9FB8-4FA5-8B7F-B0B4491D00A1}"/>
              </a:ext>
            </a:extLst>
          </p:cNvPr>
          <p:cNvSpPr>
            <a:spLocks noGrp="1"/>
          </p:cNvSpPr>
          <p:nvPr>
            <p:ph type="pic" idx="1"/>
          </p:nvPr>
        </p:nvSpPr>
        <p:spPr>
          <a:xfrm>
            <a:off x="3887788" y="741363"/>
            <a:ext cx="4629150" cy="36544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SG"/>
          </a:p>
        </p:txBody>
      </p:sp>
      <p:sp>
        <p:nvSpPr>
          <p:cNvPr id="4" name="Text Placeholder 3">
            <a:extLst>
              <a:ext uri="{FF2B5EF4-FFF2-40B4-BE49-F238E27FC236}">
                <a16:creationId xmlns:a16="http://schemas.microsoft.com/office/drawing/2014/main" id="{38BE4C63-259B-4902-8C45-CF6943442B70}"/>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Date Placeholder 3">
            <a:extLst>
              <a:ext uri="{FF2B5EF4-FFF2-40B4-BE49-F238E27FC236}">
                <a16:creationId xmlns:a16="http://schemas.microsoft.com/office/drawing/2014/main" id="{10C80A53-91A8-494F-A7B5-F4D515DF941F}"/>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273375188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960D-2781-4648-B0D9-B37A99B0BEFF}"/>
              </a:ext>
            </a:extLst>
          </p:cNvPr>
          <p:cNvSpPr>
            <a:spLocks noGrp="1"/>
          </p:cNvSpPr>
          <p:nvPr>
            <p:ph type="title"/>
          </p:nvPr>
        </p:nvSpPr>
        <p:spPr/>
        <p:txBody>
          <a:bodyPr>
            <a:normAutofit/>
          </a:bodyPr>
          <a:lstStyle>
            <a:lvl1pPr>
              <a:defRPr sz="2800"/>
            </a:lvl1pPr>
          </a:lstStyle>
          <a:p>
            <a:r>
              <a:rPr lang="en-US"/>
              <a:t>Click to edit Master title style</a:t>
            </a:r>
            <a:endParaRPr lang="en-SG" dirty="0"/>
          </a:p>
        </p:txBody>
      </p:sp>
      <p:sp>
        <p:nvSpPr>
          <p:cNvPr id="3" name="Vertical Text Placeholder 2">
            <a:extLst>
              <a:ext uri="{FF2B5EF4-FFF2-40B4-BE49-F238E27FC236}">
                <a16:creationId xmlns:a16="http://schemas.microsoft.com/office/drawing/2014/main" id="{98C71205-0F76-492D-914D-BBE711F6E2AD}"/>
              </a:ext>
            </a:extLst>
          </p:cNvPr>
          <p:cNvSpPr>
            <a:spLocks noGrp="1"/>
          </p:cNvSpPr>
          <p:nvPr>
            <p:ph type="body" orient="vert" idx="1"/>
          </p:nvPr>
        </p:nvSpPr>
        <p:spPr/>
        <p:txBody>
          <a:bodyPr vert="eaVert"/>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Date Placeholder 3">
            <a:extLst>
              <a:ext uri="{FF2B5EF4-FFF2-40B4-BE49-F238E27FC236}">
                <a16:creationId xmlns:a16="http://schemas.microsoft.com/office/drawing/2014/main" id="{8CE8BD4F-509E-4F04-B99D-FB16CD19C5B0}"/>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11781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F548-891F-444C-A210-B071E6F49C96}"/>
              </a:ext>
            </a:extLst>
          </p:cNvPr>
          <p:cNvSpPr>
            <a:spLocks noGrp="1"/>
          </p:cNvSpPr>
          <p:nvPr>
            <p:ph type="title"/>
          </p:nvPr>
        </p:nvSpPr>
        <p:spPr>
          <a:xfrm>
            <a:off x="630238" y="274639"/>
            <a:ext cx="7886700" cy="619126"/>
          </a:xfrm>
        </p:spPr>
        <p:txBody>
          <a:bodyPr/>
          <a:lstStyle>
            <a:lvl1pPr>
              <a:defRPr sz="3200"/>
            </a:lvl1pPr>
          </a:lstStyle>
          <a:p>
            <a:r>
              <a:rPr lang="en-GB" altLang="zh-CN"/>
              <a:t>Click to edit Master title style</a:t>
            </a:r>
            <a:endParaRPr lang="en-SG" dirty="0"/>
          </a:p>
        </p:txBody>
      </p:sp>
      <p:sp>
        <p:nvSpPr>
          <p:cNvPr id="3" name="Text Placeholder 2">
            <a:extLst>
              <a:ext uri="{FF2B5EF4-FFF2-40B4-BE49-F238E27FC236}">
                <a16:creationId xmlns:a16="http://schemas.microsoft.com/office/drawing/2014/main" id="{5D421B5F-31A6-434C-855A-5AB6BC701614}"/>
              </a:ext>
            </a:extLst>
          </p:cNvPr>
          <p:cNvSpPr>
            <a:spLocks noGrp="1"/>
          </p:cNvSpPr>
          <p:nvPr>
            <p:ph type="body" idx="1"/>
          </p:nvPr>
        </p:nvSpPr>
        <p:spPr>
          <a:xfrm>
            <a:off x="630238" y="1059583"/>
            <a:ext cx="3868737" cy="82001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CN"/>
              <a:t>Click to edit Master text styles</a:t>
            </a:r>
          </a:p>
        </p:txBody>
      </p:sp>
      <p:sp>
        <p:nvSpPr>
          <p:cNvPr id="4" name="Content Placeholder 3">
            <a:extLst>
              <a:ext uri="{FF2B5EF4-FFF2-40B4-BE49-F238E27FC236}">
                <a16:creationId xmlns:a16="http://schemas.microsoft.com/office/drawing/2014/main" id="{E211CED0-6422-4272-A094-B11C7BCC1E33}"/>
              </a:ext>
            </a:extLst>
          </p:cNvPr>
          <p:cNvSpPr>
            <a:spLocks noGrp="1"/>
          </p:cNvSpPr>
          <p:nvPr>
            <p:ph sz="half" idx="2"/>
          </p:nvPr>
        </p:nvSpPr>
        <p:spPr>
          <a:xfrm>
            <a:off x="630238" y="1879600"/>
            <a:ext cx="3868737" cy="2762250"/>
          </a:xfrm>
        </p:spPr>
        <p:txBody>
          <a:bodyPr>
            <a:normAutofit/>
          </a:bodyPr>
          <a:lstStyle>
            <a:lvl1pPr>
              <a:defRPr sz="2000"/>
            </a:lvl1pPr>
            <a:lvl2pPr>
              <a:defRPr sz="1800"/>
            </a:lvl2pPr>
            <a:lvl3pPr>
              <a:defRPr sz="1600"/>
            </a:lvl3pPr>
            <a:lvl4pPr>
              <a:defRPr sz="1400"/>
            </a:lvl4pPr>
            <a:lvl5pPr>
              <a:defRPr sz="1400"/>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SG"/>
          </a:p>
        </p:txBody>
      </p:sp>
      <p:sp>
        <p:nvSpPr>
          <p:cNvPr id="5" name="Text Placeholder 4">
            <a:extLst>
              <a:ext uri="{FF2B5EF4-FFF2-40B4-BE49-F238E27FC236}">
                <a16:creationId xmlns:a16="http://schemas.microsoft.com/office/drawing/2014/main" id="{07B557FB-CA63-420B-AA9C-68A4E20FCD8C}"/>
              </a:ext>
            </a:extLst>
          </p:cNvPr>
          <p:cNvSpPr>
            <a:spLocks noGrp="1"/>
          </p:cNvSpPr>
          <p:nvPr>
            <p:ph type="body" sz="quarter" idx="3"/>
          </p:nvPr>
        </p:nvSpPr>
        <p:spPr>
          <a:xfrm>
            <a:off x="4629150" y="1059583"/>
            <a:ext cx="3887788" cy="820018"/>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CN"/>
              <a:t>Click to edit Master text styles</a:t>
            </a:r>
          </a:p>
        </p:txBody>
      </p:sp>
      <p:sp>
        <p:nvSpPr>
          <p:cNvPr id="6" name="Content Placeholder 5">
            <a:extLst>
              <a:ext uri="{FF2B5EF4-FFF2-40B4-BE49-F238E27FC236}">
                <a16:creationId xmlns:a16="http://schemas.microsoft.com/office/drawing/2014/main" id="{F44B6C4D-0EBD-477C-B3DC-4244915236A0}"/>
              </a:ext>
            </a:extLst>
          </p:cNvPr>
          <p:cNvSpPr>
            <a:spLocks noGrp="1"/>
          </p:cNvSpPr>
          <p:nvPr>
            <p:ph sz="quarter" idx="4"/>
          </p:nvPr>
        </p:nvSpPr>
        <p:spPr>
          <a:xfrm>
            <a:off x="4629150" y="1879600"/>
            <a:ext cx="3887788" cy="2762250"/>
          </a:xfrm>
        </p:spPr>
        <p:txBody>
          <a:bodyPr>
            <a:normAutofit/>
          </a:bodyPr>
          <a:lstStyle>
            <a:lvl1pPr>
              <a:defRPr sz="2000"/>
            </a:lvl1pPr>
            <a:lvl2pPr>
              <a:defRPr sz="1800"/>
            </a:lvl2pPr>
            <a:lvl3pPr>
              <a:defRPr sz="1600"/>
            </a:lvl3pPr>
            <a:lvl4pPr>
              <a:defRPr sz="1400"/>
            </a:lvl4pPr>
            <a:lvl5pPr>
              <a:defRPr sz="1400"/>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SG"/>
          </a:p>
        </p:txBody>
      </p:sp>
      <p:sp>
        <p:nvSpPr>
          <p:cNvPr id="9" name="Date Placeholder 3">
            <a:extLst>
              <a:ext uri="{FF2B5EF4-FFF2-40B4-BE49-F238E27FC236}">
                <a16:creationId xmlns:a16="http://schemas.microsoft.com/office/drawing/2014/main" id="{57DCF64A-F536-433E-8158-6ED2689C29D2}"/>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0099752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F20F6-0D01-4DAE-B5C8-027A7A7AEDC1}"/>
              </a:ext>
            </a:extLst>
          </p:cNvPr>
          <p:cNvSpPr>
            <a:spLocks noGrp="1"/>
          </p:cNvSpPr>
          <p:nvPr>
            <p:ph type="title" orient="vert"/>
          </p:nvPr>
        </p:nvSpPr>
        <p:spPr>
          <a:xfrm>
            <a:off x="6543675" y="771550"/>
            <a:ext cx="1971675" cy="3860775"/>
          </a:xfrm>
        </p:spPr>
        <p:txBody>
          <a:bodyPr vert="eaVert">
            <a:normAutofit/>
          </a:bodyPr>
          <a:lstStyle>
            <a:lvl1pPr>
              <a:defRPr sz="2800"/>
            </a:lvl1p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33AE840-2056-420A-9651-F7CEE690D04A}"/>
              </a:ext>
            </a:extLst>
          </p:cNvPr>
          <p:cNvSpPr>
            <a:spLocks noGrp="1"/>
          </p:cNvSpPr>
          <p:nvPr>
            <p:ph type="body" orient="vert" idx="1"/>
          </p:nvPr>
        </p:nvSpPr>
        <p:spPr>
          <a:xfrm>
            <a:off x="628650" y="771550"/>
            <a:ext cx="5762625" cy="3860775"/>
          </a:xfrm>
        </p:spPr>
        <p:txBody>
          <a:bodyPr vert="eaVert"/>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6" name="Date Placeholder 3">
            <a:extLst>
              <a:ext uri="{FF2B5EF4-FFF2-40B4-BE49-F238E27FC236}">
                <a16:creationId xmlns:a16="http://schemas.microsoft.com/office/drawing/2014/main" id="{22B287D2-CCC1-424D-9511-9AB6A816A91D}"/>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790217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Holder 2">
            <a:extLst>
              <a:ext uri="{FF2B5EF4-FFF2-40B4-BE49-F238E27FC236}">
                <a16:creationId xmlns:a16="http://schemas.microsoft.com/office/drawing/2014/main" id="{5215CA18-34DE-4F43-8C41-0143A4F5AF92}"/>
              </a:ext>
            </a:extLst>
          </p:cNvPr>
          <p:cNvSpPr>
            <a:spLocks noGrp="1"/>
          </p:cNvSpPr>
          <p:nvPr>
            <p:ph type="title"/>
          </p:nvPr>
        </p:nvSpPr>
        <p:spPr>
          <a:xfrm>
            <a:off x="685800" y="285750"/>
            <a:ext cx="6183714" cy="381000"/>
          </a:xfrm>
          <a:prstGeom prst="rect">
            <a:avLst/>
          </a:prstGeom>
          <a:solidFill>
            <a:schemeClr val="bg1">
              <a:lumMod val="95000"/>
            </a:schemeClr>
          </a:solidFill>
        </p:spPr>
        <p:txBody>
          <a:bodyPr wrap="none" lIns="72000" tIns="0" rIns="0" bIns="0" anchor="ctr" anchorCtr="0">
            <a:noAutofit/>
          </a:bodyPr>
          <a:lstStyle>
            <a:lvl1pPr>
              <a:spcBef>
                <a:spcPts val="300"/>
              </a:spcBef>
              <a:spcAft>
                <a:spcPts val="300"/>
              </a:spcAft>
              <a:defRPr sz="2400" b="0" i="0">
                <a:solidFill>
                  <a:srgbClr val="414042"/>
                </a:solidFill>
                <a:latin typeface="Arial"/>
                <a:cs typeface="Arial"/>
              </a:defRPr>
            </a:lvl1pPr>
          </a:lstStyle>
          <a:p>
            <a:r>
              <a:rPr lang="en-US"/>
              <a:t>Click to edit Master title style</a:t>
            </a:r>
            <a:endParaRPr lang="en-SG" dirty="0"/>
          </a:p>
        </p:txBody>
      </p:sp>
      <p:sp>
        <p:nvSpPr>
          <p:cNvPr id="7" name="Content Placeholder 2">
            <a:extLst>
              <a:ext uri="{FF2B5EF4-FFF2-40B4-BE49-F238E27FC236}">
                <a16:creationId xmlns:a16="http://schemas.microsoft.com/office/drawing/2014/main" id="{2F0E1901-E685-E348-9F28-8166E28A8DD1}"/>
              </a:ext>
            </a:extLst>
          </p:cNvPr>
          <p:cNvSpPr>
            <a:spLocks noGrp="1"/>
          </p:cNvSpPr>
          <p:nvPr>
            <p:ph sz="quarter" idx="10"/>
          </p:nvPr>
        </p:nvSpPr>
        <p:spPr>
          <a:xfrm>
            <a:off x="685800" y="892175"/>
            <a:ext cx="6477000" cy="3584575"/>
          </a:xfrm>
          <a:prstGeom prst="rect">
            <a:avLst/>
          </a:prstGeom>
        </p:spPr>
        <p:txBody>
          <a:bodyPr>
            <a:normAutofit/>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Content Placeholder 4" descr="A picture containing email&#10;&#10;Description automatically generated">
            <a:extLst>
              <a:ext uri="{FF2B5EF4-FFF2-40B4-BE49-F238E27FC236}">
                <a16:creationId xmlns:a16="http://schemas.microsoft.com/office/drawing/2014/main" id="{E14C39F2-EAAB-C44E-B84F-20C060FBA97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9514" y="117844"/>
            <a:ext cx="2272000" cy="720000"/>
          </a:xfrm>
          <a:prstGeom prst="rect">
            <a:avLst/>
          </a:prstGeom>
        </p:spPr>
      </p:pic>
      <p:sp>
        <p:nvSpPr>
          <p:cNvPr id="8" name="Date Placeholder 3">
            <a:extLst>
              <a:ext uri="{FF2B5EF4-FFF2-40B4-BE49-F238E27FC236}">
                <a16:creationId xmlns:a16="http://schemas.microsoft.com/office/drawing/2014/main" id="{3D961BE8-FF10-426F-BE48-3C4BEB54041D}"/>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6847860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9A8A7-15C9-4685-A0AA-E39A55A117BC}"/>
              </a:ext>
            </a:extLst>
          </p:cNvPr>
          <p:cNvSpPr>
            <a:spLocks noGrp="1"/>
          </p:cNvSpPr>
          <p:nvPr>
            <p:ph type="title"/>
          </p:nvPr>
        </p:nvSpPr>
        <p:spPr>
          <a:xfrm>
            <a:off x="628650" y="274638"/>
            <a:ext cx="7886700" cy="993775"/>
          </a:xfrm>
          <a:prstGeom prst="rect">
            <a:avLst/>
          </a:prstGeom>
        </p:spPr>
        <p:txBody>
          <a:bodyPr>
            <a:normAutofit/>
          </a:bodyPr>
          <a:lstStyle>
            <a:lvl1pPr>
              <a:defRPr sz="3200"/>
            </a:lvl1pPr>
          </a:lstStyle>
          <a:p>
            <a:r>
              <a:rPr lang="en-US"/>
              <a:t>Click to edit Master title style</a:t>
            </a:r>
            <a:endParaRPr lang="en-SG"/>
          </a:p>
        </p:txBody>
      </p:sp>
    </p:spTree>
    <p:extLst>
      <p:ext uri="{BB962C8B-B14F-4D97-AF65-F5344CB8AC3E}">
        <p14:creationId xmlns:p14="http://schemas.microsoft.com/office/powerpoint/2010/main" val="33068792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DEF5465-0607-4365-AA6F-FDA9ECA48824}"/>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1463280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8145-B854-4CD1-A369-0CC16748E034}"/>
              </a:ext>
            </a:extLst>
          </p:cNvPr>
          <p:cNvSpPr>
            <a:spLocks noGrp="1"/>
          </p:cNvSpPr>
          <p:nvPr>
            <p:ph type="title"/>
          </p:nvPr>
        </p:nvSpPr>
        <p:spPr/>
        <p:txBody>
          <a:bodyPr/>
          <a:lstStyle/>
          <a:p>
            <a:r>
              <a:rPr lang="en-US"/>
              <a:t>Click to edit Master title style</a:t>
            </a:r>
            <a:endParaRPr lang="en-SG"/>
          </a:p>
        </p:txBody>
      </p:sp>
      <p:sp>
        <p:nvSpPr>
          <p:cNvPr id="5" name="Date Placeholder 3">
            <a:extLst>
              <a:ext uri="{FF2B5EF4-FFF2-40B4-BE49-F238E27FC236}">
                <a16:creationId xmlns:a16="http://schemas.microsoft.com/office/drawing/2014/main" id="{66F3CE6A-ECDD-4315-9AE1-E082C5056A89}"/>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4700763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Google Shape;190;p43">
            <a:extLst>
              <a:ext uri="{FF2B5EF4-FFF2-40B4-BE49-F238E27FC236}">
                <a16:creationId xmlns:a16="http://schemas.microsoft.com/office/drawing/2014/main" id="{C00002DA-53D9-47DA-B322-04BB1F00809E}"/>
              </a:ext>
            </a:extLst>
          </p:cNvPr>
          <p:cNvSpPr/>
          <p:nvPr userDrawn="1"/>
        </p:nvSpPr>
        <p:spPr>
          <a:xfrm>
            <a:off x="6016327" y="1866477"/>
            <a:ext cx="2479600" cy="2396001"/>
          </a:xfrm>
          <a:prstGeom prst="rect">
            <a:avLst/>
          </a:prstGeom>
          <a:solidFill>
            <a:srgbClr val="ED7D3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5318F3F3-493D-45D5-9225-EA0D3B77253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25160" b="25000"/>
          <a:stretch/>
        </p:blipFill>
        <p:spPr>
          <a:xfrm>
            <a:off x="0" y="0"/>
            <a:ext cx="4572000" cy="5143500"/>
          </a:xfrm>
          <a:prstGeom prst="rect">
            <a:avLst/>
          </a:prstGeom>
        </p:spPr>
      </p:pic>
      <p:sp>
        <p:nvSpPr>
          <p:cNvPr id="3" name="Subtitle 2">
            <a:extLst>
              <a:ext uri="{FF2B5EF4-FFF2-40B4-BE49-F238E27FC236}">
                <a16:creationId xmlns:a16="http://schemas.microsoft.com/office/drawing/2014/main" id="{D96956BD-AC29-4E7C-A820-4CA5D77AEB00}"/>
              </a:ext>
            </a:extLst>
          </p:cNvPr>
          <p:cNvSpPr>
            <a:spLocks noGrp="1"/>
          </p:cNvSpPr>
          <p:nvPr>
            <p:ph type="subTitle" idx="1"/>
          </p:nvPr>
        </p:nvSpPr>
        <p:spPr>
          <a:xfrm>
            <a:off x="251520" y="2701925"/>
            <a:ext cx="3960440" cy="1241425"/>
          </a:xfrm>
        </p:spPr>
        <p:txBody>
          <a:bodyPr>
            <a:normAutofit/>
          </a:bodyPr>
          <a:lstStyle>
            <a:lvl1pPr marL="0" indent="0" algn="ctr">
              <a:buNone/>
              <a:defRPr sz="32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SG" dirty="0"/>
          </a:p>
        </p:txBody>
      </p:sp>
      <p:sp>
        <p:nvSpPr>
          <p:cNvPr id="6" name="Date Placeholder 3">
            <a:extLst>
              <a:ext uri="{FF2B5EF4-FFF2-40B4-BE49-F238E27FC236}">
                <a16:creationId xmlns:a16="http://schemas.microsoft.com/office/drawing/2014/main" id="{018450CE-1A4D-4671-B091-D47A9516B4DE}"/>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cxnSp>
        <p:nvCxnSpPr>
          <p:cNvPr id="11" name="Google Shape;186;p43">
            <a:extLst>
              <a:ext uri="{FF2B5EF4-FFF2-40B4-BE49-F238E27FC236}">
                <a16:creationId xmlns:a16="http://schemas.microsoft.com/office/drawing/2014/main" id="{B507410D-4C29-465A-84C6-C51CE3914571}"/>
              </a:ext>
            </a:extLst>
          </p:cNvPr>
          <p:cNvCxnSpPr/>
          <p:nvPr userDrawn="1"/>
        </p:nvCxnSpPr>
        <p:spPr>
          <a:xfrm>
            <a:off x="395536" y="4083918"/>
            <a:ext cx="3684000" cy="0"/>
          </a:xfrm>
          <a:prstGeom prst="straightConnector1">
            <a:avLst/>
          </a:prstGeom>
          <a:noFill/>
          <a:ln w="76200" cap="flat" cmpd="sng">
            <a:solidFill>
              <a:srgbClr val="ED7D31"/>
            </a:solidFill>
            <a:prstDash val="solid"/>
            <a:round/>
            <a:headEnd type="none" w="sm" len="sm"/>
            <a:tailEnd type="none" w="sm" len="sm"/>
          </a:ln>
        </p:spPr>
      </p:cxnSp>
      <p:sp>
        <p:nvSpPr>
          <p:cNvPr id="4" name="Picture Placeholder 3">
            <a:extLst>
              <a:ext uri="{FF2B5EF4-FFF2-40B4-BE49-F238E27FC236}">
                <a16:creationId xmlns:a16="http://schemas.microsoft.com/office/drawing/2014/main" id="{EBA9D1F3-8DBE-4CCE-A709-6C2DFA2B2C6D}"/>
              </a:ext>
            </a:extLst>
          </p:cNvPr>
          <p:cNvSpPr>
            <a:spLocks noGrp="1"/>
          </p:cNvSpPr>
          <p:nvPr>
            <p:ph type="pic" sz="quarter" idx="10"/>
          </p:nvPr>
        </p:nvSpPr>
        <p:spPr>
          <a:xfrm>
            <a:off x="4859338" y="627063"/>
            <a:ext cx="3313112" cy="3384550"/>
          </a:xfrm>
        </p:spPr>
        <p:txBody>
          <a:bodyPr/>
          <a:lstStyle/>
          <a:p>
            <a:endParaRPr lang="en-SG" dirty="0"/>
          </a:p>
        </p:txBody>
      </p:sp>
    </p:spTree>
    <p:extLst>
      <p:ext uri="{BB962C8B-B14F-4D97-AF65-F5344CB8AC3E}">
        <p14:creationId xmlns:p14="http://schemas.microsoft.com/office/powerpoint/2010/main" val="37600267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30865-F2C1-49C4-A187-B68F1F3225A5}"/>
              </a:ext>
            </a:extLst>
          </p:cNvPr>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2" name="Title 1">
            <a:extLst>
              <a:ext uri="{FF2B5EF4-FFF2-40B4-BE49-F238E27FC236}">
                <a16:creationId xmlns:a16="http://schemas.microsoft.com/office/drawing/2014/main" id="{85D0FC88-6881-48B2-A737-EF348ED1CFE5}"/>
              </a:ext>
            </a:extLst>
          </p:cNvPr>
          <p:cNvSpPr>
            <a:spLocks noGrp="1"/>
          </p:cNvSpPr>
          <p:nvPr>
            <p:ph type="title"/>
          </p:nvPr>
        </p:nvSpPr>
        <p:spPr/>
        <p:txBody>
          <a:bodyPr>
            <a:normAutofit/>
          </a:bodyPr>
          <a:lstStyle>
            <a:lvl1pPr>
              <a:defRPr sz="3200"/>
            </a:lvl1pPr>
          </a:lstStyle>
          <a:p>
            <a:r>
              <a:rPr lang="en-US" dirty="0"/>
              <a:t>Click to edit Master title style</a:t>
            </a:r>
            <a:endParaRPr lang="en-SG" dirty="0"/>
          </a:p>
        </p:txBody>
      </p:sp>
      <p:sp>
        <p:nvSpPr>
          <p:cNvPr id="6" name="Date Placeholder 3">
            <a:extLst>
              <a:ext uri="{FF2B5EF4-FFF2-40B4-BE49-F238E27FC236}">
                <a16:creationId xmlns:a16="http://schemas.microsoft.com/office/drawing/2014/main" id="{2D015B02-ABBC-4E1D-9079-AB43B750416F}"/>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cxnSp>
        <p:nvCxnSpPr>
          <p:cNvPr id="5" name="Google Shape;186;p43">
            <a:extLst>
              <a:ext uri="{FF2B5EF4-FFF2-40B4-BE49-F238E27FC236}">
                <a16:creationId xmlns:a16="http://schemas.microsoft.com/office/drawing/2014/main" id="{A61D4A15-993F-4B70-8572-7ECF12AE4EC7}"/>
              </a:ext>
            </a:extLst>
          </p:cNvPr>
          <p:cNvCxnSpPr/>
          <p:nvPr userDrawn="1"/>
        </p:nvCxnSpPr>
        <p:spPr>
          <a:xfrm>
            <a:off x="628650" y="1131590"/>
            <a:ext cx="3684000" cy="0"/>
          </a:xfrm>
          <a:prstGeom prst="straightConnector1">
            <a:avLst/>
          </a:prstGeom>
          <a:noFill/>
          <a:ln w="76200" cap="flat" cmpd="sng">
            <a:solidFill>
              <a:srgbClr val="ED7D31"/>
            </a:solidFill>
            <a:prstDash val="solid"/>
            <a:round/>
            <a:headEnd type="none" w="sm" len="sm"/>
            <a:tailEnd type="none" w="sm" len="sm"/>
          </a:ln>
        </p:spPr>
      </p:cxnSp>
    </p:spTree>
    <p:extLst>
      <p:ext uri="{BB962C8B-B14F-4D97-AF65-F5344CB8AC3E}">
        <p14:creationId xmlns:p14="http://schemas.microsoft.com/office/powerpoint/2010/main" val="2236207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8C9DCF-732F-45F5-9379-CBD7267E443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25160" b="25000"/>
          <a:stretch/>
        </p:blipFill>
        <p:spPr>
          <a:xfrm>
            <a:off x="633412" y="1282700"/>
            <a:ext cx="7877176" cy="2159000"/>
          </a:xfrm>
          <a:prstGeom prst="rect">
            <a:avLst/>
          </a:prstGeom>
        </p:spPr>
      </p:pic>
      <p:sp>
        <p:nvSpPr>
          <p:cNvPr id="2" name="Title 1">
            <a:extLst>
              <a:ext uri="{FF2B5EF4-FFF2-40B4-BE49-F238E27FC236}">
                <a16:creationId xmlns:a16="http://schemas.microsoft.com/office/drawing/2014/main" id="{F97014FD-F174-4EA0-BB9B-5CA3744D1B06}"/>
              </a:ext>
            </a:extLst>
          </p:cNvPr>
          <p:cNvSpPr>
            <a:spLocks noGrp="1"/>
          </p:cNvSpPr>
          <p:nvPr>
            <p:ph type="title"/>
          </p:nvPr>
        </p:nvSpPr>
        <p:spPr>
          <a:xfrm>
            <a:off x="623888" y="1282700"/>
            <a:ext cx="7886700" cy="2139950"/>
          </a:xfrm>
        </p:spPr>
        <p:txBody>
          <a:bodyPr anchor="b">
            <a:normAutofit/>
          </a:bodyPr>
          <a:lstStyle>
            <a:lvl1pPr>
              <a:defRPr sz="4400">
                <a:solidFill>
                  <a:schemeClr val="bg1"/>
                </a:solidFill>
              </a:defRPr>
            </a:lvl1p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DE518485-90EB-42BE-B259-A31F51ECF173}"/>
              </a:ext>
            </a:extLst>
          </p:cNvPr>
          <p:cNvSpPr>
            <a:spLocks noGrp="1"/>
          </p:cNvSpPr>
          <p:nvPr>
            <p:ph type="body" idx="1"/>
          </p:nvPr>
        </p:nvSpPr>
        <p:spPr>
          <a:xfrm>
            <a:off x="623888" y="3441700"/>
            <a:ext cx="7886700" cy="11255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369EE80A-0BCE-4B61-BEE7-E3D094F7588C}"/>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cxnSp>
        <p:nvCxnSpPr>
          <p:cNvPr id="5" name="Google Shape;186;p43">
            <a:extLst>
              <a:ext uri="{FF2B5EF4-FFF2-40B4-BE49-F238E27FC236}">
                <a16:creationId xmlns:a16="http://schemas.microsoft.com/office/drawing/2014/main" id="{48A58FAA-4E5E-4FF4-8716-134E7E4F5700}"/>
              </a:ext>
            </a:extLst>
          </p:cNvPr>
          <p:cNvCxnSpPr/>
          <p:nvPr userDrawn="1"/>
        </p:nvCxnSpPr>
        <p:spPr>
          <a:xfrm>
            <a:off x="623888" y="3448293"/>
            <a:ext cx="3684000" cy="0"/>
          </a:xfrm>
          <a:prstGeom prst="straightConnector1">
            <a:avLst/>
          </a:prstGeom>
          <a:noFill/>
          <a:ln w="76200" cap="flat" cmpd="sng">
            <a:solidFill>
              <a:srgbClr val="ED7D31"/>
            </a:solidFill>
            <a:prstDash val="solid"/>
            <a:round/>
            <a:headEnd type="none" w="sm" len="sm"/>
            <a:tailEnd type="none" w="sm" len="sm"/>
          </a:ln>
        </p:spPr>
      </p:cxnSp>
    </p:spTree>
    <p:extLst>
      <p:ext uri="{BB962C8B-B14F-4D97-AF65-F5344CB8AC3E}">
        <p14:creationId xmlns:p14="http://schemas.microsoft.com/office/powerpoint/2010/main" val="17005348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BFF4-348A-4BFE-9AA6-35880789D22C}"/>
              </a:ext>
            </a:extLst>
          </p:cNvPr>
          <p:cNvSpPr>
            <a:spLocks noGrp="1"/>
          </p:cNvSpPr>
          <p:nvPr>
            <p:ph type="title"/>
          </p:nvPr>
        </p:nvSpPr>
        <p:spPr/>
        <p:txBody>
          <a:bodyPr>
            <a:normAutofit/>
          </a:bodyPr>
          <a:lstStyle>
            <a:lvl1pPr>
              <a:defRPr sz="3200"/>
            </a:lvl1p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509550E8-6A9D-4BF9-A2BD-232A5440D445}"/>
              </a:ext>
            </a:extLst>
          </p:cNvPr>
          <p:cNvSpPr>
            <a:spLocks noGrp="1"/>
          </p:cNvSpPr>
          <p:nvPr>
            <p:ph sz="half" idx="1"/>
          </p:nvPr>
        </p:nvSpPr>
        <p:spPr>
          <a:xfrm>
            <a:off x="628650" y="1203598"/>
            <a:ext cx="3867150" cy="3428727"/>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Content Placeholder 3">
            <a:extLst>
              <a:ext uri="{FF2B5EF4-FFF2-40B4-BE49-F238E27FC236}">
                <a16:creationId xmlns:a16="http://schemas.microsoft.com/office/drawing/2014/main" id="{F37E4C35-0053-45DB-AC35-18CDA8030888}"/>
              </a:ext>
            </a:extLst>
          </p:cNvPr>
          <p:cNvSpPr>
            <a:spLocks noGrp="1"/>
          </p:cNvSpPr>
          <p:nvPr>
            <p:ph sz="half" idx="2"/>
          </p:nvPr>
        </p:nvSpPr>
        <p:spPr>
          <a:xfrm>
            <a:off x="4648200" y="1203598"/>
            <a:ext cx="3867150" cy="342872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a:extLst>
              <a:ext uri="{FF2B5EF4-FFF2-40B4-BE49-F238E27FC236}">
                <a16:creationId xmlns:a16="http://schemas.microsoft.com/office/drawing/2014/main" id="{B0F2B0B9-107F-419B-8DE8-C2321FE31663}"/>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cxnSp>
        <p:nvCxnSpPr>
          <p:cNvPr id="6" name="Google Shape;186;p43">
            <a:extLst>
              <a:ext uri="{FF2B5EF4-FFF2-40B4-BE49-F238E27FC236}">
                <a16:creationId xmlns:a16="http://schemas.microsoft.com/office/drawing/2014/main" id="{5B4535C7-7C91-4BD1-AA84-18DDE58C9E3B}"/>
              </a:ext>
            </a:extLst>
          </p:cNvPr>
          <p:cNvCxnSpPr/>
          <p:nvPr userDrawn="1"/>
        </p:nvCxnSpPr>
        <p:spPr>
          <a:xfrm>
            <a:off x="628650" y="1131590"/>
            <a:ext cx="3684000" cy="0"/>
          </a:xfrm>
          <a:prstGeom prst="straightConnector1">
            <a:avLst/>
          </a:prstGeom>
          <a:noFill/>
          <a:ln w="76200" cap="flat" cmpd="sng">
            <a:solidFill>
              <a:srgbClr val="ED7D31"/>
            </a:solidFill>
            <a:prstDash val="solid"/>
            <a:round/>
            <a:headEnd type="none" w="sm" len="sm"/>
            <a:tailEnd type="none" w="sm" len="sm"/>
          </a:ln>
        </p:spPr>
      </p:cxnSp>
    </p:spTree>
    <p:extLst>
      <p:ext uri="{BB962C8B-B14F-4D97-AF65-F5344CB8AC3E}">
        <p14:creationId xmlns:p14="http://schemas.microsoft.com/office/powerpoint/2010/main" val="298294886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F548-891F-444C-A210-B071E6F49C96}"/>
              </a:ext>
            </a:extLst>
          </p:cNvPr>
          <p:cNvSpPr>
            <a:spLocks noGrp="1"/>
          </p:cNvSpPr>
          <p:nvPr>
            <p:ph type="title"/>
          </p:nvPr>
        </p:nvSpPr>
        <p:spPr>
          <a:xfrm>
            <a:off x="630238" y="274639"/>
            <a:ext cx="7886700" cy="619126"/>
          </a:xfrm>
        </p:spPr>
        <p:txBody>
          <a:bodyPr/>
          <a:lstStyle>
            <a:lvl1pPr>
              <a:defRPr sz="3200"/>
            </a:lvl1p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5D421B5F-31A6-434C-855A-5AB6BC701614}"/>
              </a:ext>
            </a:extLst>
          </p:cNvPr>
          <p:cNvSpPr>
            <a:spLocks noGrp="1"/>
          </p:cNvSpPr>
          <p:nvPr>
            <p:ph type="body" idx="1"/>
          </p:nvPr>
        </p:nvSpPr>
        <p:spPr>
          <a:xfrm>
            <a:off x="630238" y="1059583"/>
            <a:ext cx="3868737" cy="82001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211CED0-6422-4272-A094-B11C7BCC1E33}"/>
              </a:ext>
            </a:extLst>
          </p:cNvPr>
          <p:cNvSpPr>
            <a:spLocks noGrp="1"/>
          </p:cNvSpPr>
          <p:nvPr>
            <p:ph sz="half" idx="2"/>
          </p:nvPr>
        </p:nvSpPr>
        <p:spPr>
          <a:xfrm>
            <a:off x="630238" y="1879600"/>
            <a:ext cx="3868737" cy="2762250"/>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7B557FB-CA63-420B-AA9C-68A4E20FCD8C}"/>
              </a:ext>
            </a:extLst>
          </p:cNvPr>
          <p:cNvSpPr>
            <a:spLocks noGrp="1"/>
          </p:cNvSpPr>
          <p:nvPr>
            <p:ph type="body" sz="quarter" idx="3"/>
          </p:nvPr>
        </p:nvSpPr>
        <p:spPr>
          <a:xfrm>
            <a:off x="4629150" y="1059583"/>
            <a:ext cx="3887788" cy="820018"/>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4B6C4D-0EBD-477C-B3DC-4244915236A0}"/>
              </a:ext>
            </a:extLst>
          </p:cNvPr>
          <p:cNvSpPr>
            <a:spLocks noGrp="1"/>
          </p:cNvSpPr>
          <p:nvPr>
            <p:ph sz="quarter" idx="4"/>
          </p:nvPr>
        </p:nvSpPr>
        <p:spPr>
          <a:xfrm>
            <a:off x="4629150" y="1879600"/>
            <a:ext cx="3887788" cy="2762250"/>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9" name="Date Placeholder 3">
            <a:extLst>
              <a:ext uri="{FF2B5EF4-FFF2-40B4-BE49-F238E27FC236}">
                <a16:creationId xmlns:a16="http://schemas.microsoft.com/office/drawing/2014/main" id="{57DCF64A-F536-433E-8158-6ED2689C29D2}"/>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198767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9201-20A3-4AB1-8B03-DA4277551476}"/>
              </a:ext>
            </a:extLst>
          </p:cNvPr>
          <p:cNvSpPr>
            <a:spLocks noGrp="1"/>
          </p:cNvSpPr>
          <p:nvPr>
            <p:ph type="title"/>
          </p:nvPr>
        </p:nvSpPr>
        <p:spPr>
          <a:xfrm>
            <a:off x="628650" y="274639"/>
            <a:ext cx="7886700" cy="496911"/>
          </a:xfrm>
        </p:spPr>
        <p:txBody>
          <a:bodyPr>
            <a:normAutofit/>
          </a:bodyPr>
          <a:lstStyle>
            <a:lvl1pPr>
              <a:defRPr sz="3200"/>
            </a:lvl1pPr>
          </a:lstStyle>
          <a:p>
            <a:r>
              <a:rPr lang="en-GB" altLang="zh-CN"/>
              <a:t>Click to edit Master title style</a:t>
            </a:r>
            <a:endParaRPr lang="en-SG"/>
          </a:p>
        </p:txBody>
      </p:sp>
      <p:sp>
        <p:nvSpPr>
          <p:cNvPr id="5" name="Date Placeholder 3">
            <a:extLst>
              <a:ext uri="{FF2B5EF4-FFF2-40B4-BE49-F238E27FC236}">
                <a16:creationId xmlns:a16="http://schemas.microsoft.com/office/drawing/2014/main" id="{431FB52B-C269-46F3-BA11-52D5A83A5834}"/>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03027485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9201-20A3-4AB1-8B03-DA4277551476}"/>
              </a:ext>
            </a:extLst>
          </p:cNvPr>
          <p:cNvSpPr>
            <a:spLocks noGrp="1"/>
          </p:cNvSpPr>
          <p:nvPr>
            <p:ph type="title"/>
          </p:nvPr>
        </p:nvSpPr>
        <p:spPr>
          <a:xfrm>
            <a:off x="628650" y="274639"/>
            <a:ext cx="7886700" cy="496911"/>
          </a:xfrm>
        </p:spPr>
        <p:txBody>
          <a:bodyPr>
            <a:normAutofit/>
          </a:bodyPr>
          <a:lstStyle>
            <a:lvl1pPr>
              <a:defRPr sz="3200"/>
            </a:lvl1pPr>
          </a:lstStyle>
          <a:p>
            <a:r>
              <a:rPr lang="en-US"/>
              <a:t>Click to edit Master title style</a:t>
            </a:r>
            <a:endParaRPr lang="en-SG"/>
          </a:p>
        </p:txBody>
      </p:sp>
      <p:sp>
        <p:nvSpPr>
          <p:cNvPr id="5" name="Date Placeholder 3">
            <a:extLst>
              <a:ext uri="{FF2B5EF4-FFF2-40B4-BE49-F238E27FC236}">
                <a16:creationId xmlns:a16="http://schemas.microsoft.com/office/drawing/2014/main" id="{431FB52B-C269-46F3-BA11-52D5A83A5834}"/>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cxnSp>
        <p:nvCxnSpPr>
          <p:cNvPr id="4" name="Google Shape;186;p43">
            <a:extLst>
              <a:ext uri="{FF2B5EF4-FFF2-40B4-BE49-F238E27FC236}">
                <a16:creationId xmlns:a16="http://schemas.microsoft.com/office/drawing/2014/main" id="{D2C1628A-E3B0-4F74-80E4-7912222FB77E}"/>
              </a:ext>
            </a:extLst>
          </p:cNvPr>
          <p:cNvCxnSpPr/>
          <p:nvPr userDrawn="1"/>
        </p:nvCxnSpPr>
        <p:spPr>
          <a:xfrm>
            <a:off x="628650" y="915566"/>
            <a:ext cx="3684000" cy="0"/>
          </a:xfrm>
          <a:prstGeom prst="straightConnector1">
            <a:avLst/>
          </a:prstGeom>
          <a:noFill/>
          <a:ln w="76200" cap="flat" cmpd="sng">
            <a:solidFill>
              <a:srgbClr val="ED7D31"/>
            </a:solidFill>
            <a:prstDash val="solid"/>
            <a:round/>
            <a:headEnd type="none" w="sm" len="sm"/>
            <a:tailEnd type="none" w="sm" len="sm"/>
          </a:ln>
        </p:spPr>
      </p:cxnSp>
    </p:spTree>
    <p:extLst>
      <p:ext uri="{BB962C8B-B14F-4D97-AF65-F5344CB8AC3E}">
        <p14:creationId xmlns:p14="http://schemas.microsoft.com/office/powerpoint/2010/main" val="193720430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6E1B4F-8675-418D-8B89-FBA65AFEAA80}"/>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2710585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F9A9-30EB-482D-A587-898F3CE522DF}"/>
              </a:ext>
            </a:extLst>
          </p:cNvPr>
          <p:cNvSpPr>
            <a:spLocks noGrp="1"/>
          </p:cNvSpPr>
          <p:nvPr>
            <p:ph type="title"/>
          </p:nvPr>
        </p:nvSpPr>
        <p:spPr>
          <a:xfrm>
            <a:off x="630238" y="342900"/>
            <a:ext cx="2949575" cy="1200150"/>
          </a:xfrm>
        </p:spPr>
        <p:txBody>
          <a:bodyPr anchor="b">
            <a:normAutofit/>
          </a:bodyPr>
          <a:lstStyle>
            <a:lvl1pPr>
              <a:defRPr sz="2400"/>
            </a:lvl1p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E7E0DB98-6573-4E7A-B7F1-44A7905B86E5}"/>
              </a:ext>
            </a:extLst>
          </p:cNvPr>
          <p:cNvSpPr>
            <a:spLocks noGrp="1"/>
          </p:cNvSpPr>
          <p:nvPr>
            <p:ph idx="1"/>
          </p:nvPr>
        </p:nvSpPr>
        <p:spPr>
          <a:xfrm>
            <a:off x="3887788" y="741363"/>
            <a:ext cx="4629150" cy="36544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6C77A41-ADC6-4A2D-BB6D-882FB5BDFA20}"/>
              </a:ext>
            </a:extLst>
          </p:cNvPr>
          <p:cNvSpPr>
            <a:spLocks noGrp="1"/>
          </p:cNvSpPr>
          <p:nvPr>
            <p:ph type="body" sz="half" idx="2"/>
          </p:nvPr>
        </p:nvSpPr>
        <p:spPr>
          <a:xfrm>
            <a:off x="630238" y="1543050"/>
            <a:ext cx="2949575" cy="28590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Date Placeholder 3">
            <a:extLst>
              <a:ext uri="{FF2B5EF4-FFF2-40B4-BE49-F238E27FC236}">
                <a16:creationId xmlns:a16="http://schemas.microsoft.com/office/drawing/2014/main" id="{AB39F277-69A9-4270-838B-FDCE6D94CD23}"/>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cxnSp>
        <p:nvCxnSpPr>
          <p:cNvPr id="6" name="Google Shape;186;p43">
            <a:extLst>
              <a:ext uri="{FF2B5EF4-FFF2-40B4-BE49-F238E27FC236}">
                <a16:creationId xmlns:a16="http://schemas.microsoft.com/office/drawing/2014/main" id="{A3D80922-4846-4D74-AFA8-2CED58FFBB7C}"/>
              </a:ext>
            </a:extLst>
          </p:cNvPr>
          <p:cNvCxnSpPr>
            <a:cxnSpLocks/>
          </p:cNvCxnSpPr>
          <p:nvPr userDrawn="1"/>
        </p:nvCxnSpPr>
        <p:spPr>
          <a:xfrm>
            <a:off x="628650" y="1543050"/>
            <a:ext cx="2951163" cy="0"/>
          </a:xfrm>
          <a:prstGeom prst="straightConnector1">
            <a:avLst/>
          </a:prstGeom>
          <a:noFill/>
          <a:ln w="76200" cap="flat" cmpd="sng">
            <a:solidFill>
              <a:srgbClr val="ED7D31"/>
            </a:solidFill>
            <a:prstDash val="solid"/>
            <a:round/>
            <a:headEnd type="none" w="sm" len="sm"/>
            <a:tailEnd type="none" w="sm" len="sm"/>
          </a:ln>
        </p:spPr>
      </p:cxnSp>
    </p:spTree>
    <p:extLst>
      <p:ext uri="{BB962C8B-B14F-4D97-AF65-F5344CB8AC3E}">
        <p14:creationId xmlns:p14="http://schemas.microsoft.com/office/powerpoint/2010/main" val="165257426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D071CB-0196-4F6A-AA6A-19C1804D12ED}"/>
              </a:ext>
            </a:extLst>
          </p:cNvPr>
          <p:cNvSpPr/>
          <p:nvPr userDrawn="1"/>
        </p:nvSpPr>
        <p:spPr>
          <a:xfrm>
            <a:off x="7740352" y="2003718"/>
            <a:ext cx="1141379" cy="239207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28575">
            <a:noFill/>
          </a:ln>
        </p:spPr>
        <p:style>
          <a:lnRef idx="0">
            <a:scrgbClr r="0" g="0" b="0"/>
          </a:lnRef>
          <a:fillRef idx="0">
            <a:scrgbClr r="0" g="0" b="0"/>
          </a:fillRef>
          <a:effectRef idx="0">
            <a:scrgbClr r="0" g="0" b="0"/>
          </a:effectRef>
          <a:fontRef idx="minor">
            <a:schemeClr val="lt1"/>
          </a:fontRef>
        </p:style>
        <p:txBody>
          <a:bodyPr rtlCol="0" anchor="ctr"/>
          <a:lstStyle/>
          <a:p>
            <a:pPr algn="ctr" defTabSz="1219170"/>
            <a:endParaRPr lang="en-SG" dirty="0">
              <a:solidFill>
                <a:schemeClr val="bg1"/>
              </a:solidFill>
              <a:latin typeface="Poppins" panose="020B0604020202020204" charset="0"/>
              <a:cs typeface="Poppins" panose="020B0604020202020204" charset="0"/>
            </a:endParaRPr>
          </a:p>
        </p:txBody>
      </p:sp>
      <p:sp>
        <p:nvSpPr>
          <p:cNvPr id="8" name="Shape 2419">
            <a:extLst>
              <a:ext uri="{FF2B5EF4-FFF2-40B4-BE49-F238E27FC236}">
                <a16:creationId xmlns:a16="http://schemas.microsoft.com/office/drawing/2014/main" id="{9FFDDF93-D8CC-4038-8ED4-E40EF7F7B686}"/>
              </a:ext>
            </a:extLst>
          </p:cNvPr>
          <p:cNvSpPr/>
          <p:nvPr userDrawn="1"/>
        </p:nvSpPr>
        <p:spPr>
          <a:xfrm>
            <a:off x="3887788" y="555526"/>
            <a:ext cx="3263762" cy="2789440"/>
          </a:xfrm>
          <a:prstGeom prst="rect">
            <a:avLst/>
          </a:prstGeom>
          <a:solidFill>
            <a:srgbClr val="5C8E3A"/>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defTabSz="778914"/>
            <a:endParaRPr sz="1867">
              <a:latin typeface="Poppins" panose="020B0604020202020204" charset="0"/>
              <a:ea typeface="Lato Light" panose="020F0502020204030203" pitchFamily="34" charset="0"/>
              <a:cs typeface="Poppins" panose="020B0604020202020204" charset="0"/>
            </a:endParaRPr>
          </a:p>
        </p:txBody>
      </p:sp>
      <p:sp>
        <p:nvSpPr>
          <p:cNvPr id="2" name="Title 1">
            <a:extLst>
              <a:ext uri="{FF2B5EF4-FFF2-40B4-BE49-F238E27FC236}">
                <a16:creationId xmlns:a16="http://schemas.microsoft.com/office/drawing/2014/main" id="{69F9AAD3-8D22-4711-9A9A-80BAA5B25F1C}"/>
              </a:ext>
            </a:extLst>
          </p:cNvPr>
          <p:cNvSpPr>
            <a:spLocks noGrp="1"/>
          </p:cNvSpPr>
          <p:nvPr>
            <p:ph type="title"/>
          </p:nvPr>
        </p:nvSpPr>
        <p:spPr>
          <a:xfrm>
            <a:off x="630238" y="342900"/>
            <a:ext cx="2949575" cy="1200150"/>
          </a:xfrm>
        </p:spPr>
        <p:txBody>
          <a:bodyPr anchor="b"/>
          <a:lstStyle>
            <a:lvl1pPr>
              <a:defRPr sz="2400"/>
            </a:lvl1pPr>
          </a:lstStyle>
          <a:p>
            <a:r>
              <a:rPr lang="en-US" dirty="0"/>
              <a:t>Click to edit Master title style</a:t>
            </a:r>
            <a:endParaRPr lang="en-SG" dirty="0"/>
          </a:p>
        </p:txBody>
      </p:sp>
      <p:sp>
        <p:nvSpPr>
          <p:cNvPr id="3" name="Picture Placeholder 2">
            <a:extLst>
              <a:ext uri="{FF2B5EF4-FFF2-40B4-BE49-F238E27FC236}">
                <a16:creationId xmlns:a16="http://schemas.microsoft.com/office/drawing/2014/main" id="{94596524-9FB8-4FA5-8B7F-B0B4491D00A1}"/>
              </a:ext>
            </a:extLst>
          </p:cNvPr>
          <p:cNvSpPr>
            <a:spLocks noGrp="1"/>
          </p:cNvSpPr>
          <p:nvPr>
            <p:ph type="pic" idx="1"/>
          </p:nvPr>
        </p:nvSpPr>
        <p:spPr>
          <a:xfrm>
            <a:off x="3887788" y="741363"/>
            <a:ext cx="4629150" cy="36544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38BE4C63-259B-4902-8C45-CF6943442B70}"/>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Date Placeholder 3">
            <a:extLst>
              <a:ext uri="{FF2B5EF4-FFF2-40B4-BE49-F238E27FC236}">
                <a16:creationId xmlns:a16="http://schemas.microsoft.com/office/drawing/2014/main" id="{10C80A53-91A8-494F-A7B5-F4D515DF941F}"/>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cxnSp>
        <p:nvCxnSpPr>
          <p:cNvPr id="10" name="Google Shape;186;p43">
            <a:extLst>
              <a:ext uri="{FF2B5EF4-FFF2-40B4-BE49-F238E27FC236}">
                <a16:creationId xmlns:a16="http://schemas.microsoft.com/office/drawing/2014/main" id="{BFC1137F-668B-43DA-87A4-2602BA871B57}"/>
              </a:ext>
            </a:extLst>
          </p:cNvPr>
          <p:cNvCxnSpPr>
            <a:cxnSpLocks/>
          </p:cNvCxnSpPr>
          <p:nvPr userDrawn="1"/>
        </p:nvCxnSpPr>
        <p:spPr>
          <a:xfrm>
            <a:off x="628650" y="1543050"/>
            <a:ext cx="2951163" cy="0"/>
          </a:xfrm>
          <a:prstGeom prst="straightConnector1">
            <a:avLst/>
          </a:prstGeom>
          <a:noFill/>
          <a:ln w="76200" cap="flat" cmpd="sng">
            <a:solidFill>
              <a:srgbClr val="ED7D31"/>
            </a:solidFill>
            <a:prstDash val="solid"/>
            <a:round/>
            <a:headEnd type="none" w="sm" len="sm"/>
            <a:tailEnd type="none" w="sm" len="sm"/>
          </a:ln>
        </p:spPr>
      </p:cxnSp>
    </p:spTree>
    <p:extLst>
      <p:ext uri="{BB962C8B-B14F-4D97-AF65-F5344CB8AC3E}">
        <p14:creationId xmlns:p14="http://schemas.microsoft.com/office/powerpoint/2010/main" val="390074418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960D-2781-4648-B0D9-B37A99B0BEFF}"/>
              </a:ext>
            </a:extLst>
          </p:cNvPr>
          <p:cNvSpPr>
            <a:spLocks noGrp="1"/>
          </p:cNvSpPr>
          <p:nvPr>
            <p:ph type="title"/>
          </p:nvPr>
        </p:nvSpPr>
        <p:spPr/>
        <p:txBody>
          <a:bodyPr>
            <a:normAutofit/>
          </a:bodyPr>
          <a:lstStyle>
            <a:lvl1pPr>
              <a:defRPr sz="2800"/>
            </a:lvl1pPr>
          </a:lstStyle>
          <a:p>
            <a:r>
              <a:rPr lang="en-US" dirty="0"/>
              <a:t>Click to edit Master title style</a:t>
            </a:r>
            <a:endParaRPr lang="en-SG" dirty="0"/>
          </a:p>
        </p:txBody>
      </p:sp>
      <p:sp>
        <p:nvSpPr>
          <p:cNvPr id="3" name="Vertical Text Placeholder 2">
            <a:extLst>
              <a:ext uri="{FF2B5EF4-FFF2-40B4-BE49-F238E27FC236}">
                <a16:creationId xmlns:a16="http://schemas.microsoft.com/office/drawing/2014/main" id="{98C71205-0F76-492D-914D-BBE711F6E2AD}"/>
              </a:ext>
            </a:extLst>
          </p:cNvPr>
          <p:cNvSpPr>
            <a:spLocks noGrp="1"/>
          </p:cNvSpPr>
          <p:nvPr>
            <p:ph type="body" orient="vert" idx="1"/>
          </p:nvPr>
        </p:nvSpPr>
        <p:spPr/>
        <p:txBody>
          <a:bodyPr vert="eaVert"/>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Date Placeholder 3">
            <a:extLst>
              <a:ext uri="{FF2B5EF4-FFF2-40B4-BE49-F238E27FC236}">
                <a16:creationId xmlns:a16="http://schemas.microsoft.com/office/drawing/2014/main" id="{8CE8BD4F-509E-4F04-B99D-FB16CD19C5B0}"/>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226871136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EF20F6-0D01-4DAE-B5C8-027A7A7AEDC1}"/>
              </a:ext>
            </a:extLst>
          </p:cNvPr>
          <p:cNvSpPr>
            <a:spLocks noGrp="1"/>
          </p:cNvSpPr>
          <p:nvPr>
            <p:ph type="title" orient="vert"/>
          </p:nvPr>
        </p:nvSpPr>
        <p:spPr>
          <a:xfrm>
            <a:off x="6543675" y="771550"/>
            <a:ext cx="1971675" cy="3860775"/>
          </a:xfrm>
        </p:spPr>
        <p:txBody>
          <a:bodyPr vert="eaVert">
            <a:normAutofit/>
          </a:bodyPr>
          <a:lstStyle>
            <a:lvl1pPr>
              <a:defRPr sz="2800"/>
            </a:lvl1p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33AE840-2056-420A-9651-F7CEE690D04A}"/>
              </a:ext>
            </a:extLst>
          </p:cNvPr>
          <p:cNvSpPr>
            <a:spLocks noGrp="1"/>
          </p:cNvSpPr>
          <p:nvPr>
            <p:ph type="body" orient="vert" idx="1"/>
          </p:nvPr>
        </p:nvSpPr>
        <p:spPr>
          <a:xfrm>
            <a:off x="628650" y="771550"/>
            <a:ext cx="5762625" cy="3860775"/>
          </a:xfrm>
        </p:spPr>
        <p:txBody>
          <a:bodyPr vert="eaVert"/>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6" name="Date Placeholder 3">
            <a:extLst>
              <a:ext uri="{FF2B5EF4-FFF2-40B4-BE49-F238E27FC236}">
                <a16:creationId xmlns:a16="http://schemas.microsoft.com/office/drawing/2014/main" id="{22B287D2-CCC1-424D-9511-9AB6A816A91D}"/>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648920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9A8A7-15C9-4685-A0AA-E39A55A117BC}"/>
              </a:ext>
            </a:extLst>
          </p:cNvPr>
          <p:cNvSpPr>
            <a:spLocks noGrp="1"/>
          </p:cNvSpPr>
          <p:nvPr>
            <p:ph type="title"/>
          </p:nvPr>
        </p:nvSpPr>
        <p:spPr>
          <a:xfrm>
            <a:off x="628650" y="274638"/>
            <a:ext cx="7886700" cy="993775"/>
          </a:xfrm>
          <a:prstGeom prst="rect">
            <a:avLst/>
          </a:prstGeom>
        </p:spPr>
        <p:txBody>
          <a:bodyPr>
            <a:normAutofit/>
          </a:bodyPr>
          <a:lstStyle>
            <a:lvl1pPr>
              <a:defRPr sz="3200"/>
            </a:lvl1pPr>
          </a:lstStyle>
          <a:p>
            <a:r>
              <a:rPr lang="en-US"/>
              <a:t>Click to edit Master title style</a:t>
            </a:r>
            <a:endParaRPr lang="en-SG"/>
          </a:p>
        </p:txBody>
      </p:sp>
    </p:spTree>
    <p:extLst>
      <p:ext uri="{BB962C8B-B14F-4D97-AF65-F5344CB8AC3E}">
        <p14:creationId xmlns:p14="http://schemas.microsoft.com/office/powerpoint/2010/main" val="405360953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DEF5465-0607-4365-AA6F-FDA9ECA48824}"/>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
        <p:nvSpPr>
          <p:cNvPr id="4" name="Rectangle 3">
            <a:extLst>
              <a:ext uri="{FF2B5EF4-FFF2-40B4-BE49-F238E27FC236}">
                <a16:creationId xmlns:a16="http://schemas.microsoft.com/office/drawing/2014/main" id="{CBEDC7E5-0DBC-452E-A655-2E171E1EC17C}"/>
              </a:ext>
            </a:extLst>
          </p:cNvPr>
          <p:cNvSpPr/>
          <p:nvPr userDrawn="1"/>
        </p:nvSpPr>
        <p:spPr>
          <a:xfrm>
            <a:off x="7164288" y="771550"/>
            <a:ext cx="1141379" cy="239207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28575">
            <a:noFill/>
          </a:ln>
        </p:spPr>
        <p:style>
          <a:lnRef idx="0">
            <a:scrgbClr r="0" g="0" b="0"/>
          </a:lnRef>
          <a:fillRef idx="0">
            <a:scrgbClr r="0" g="0" b="0"/>
          </a:fillRef>
          <a:effectRef idx="0">
            <a:scrgbClr r="0" g="0" b="0"/>
          </a:effectRef>
          <a:fontRef idx="minor">
            <a:schemeClr val="lt1"/>
          </a:fontRef>
        </p:style>
        <p:txBody>
          <a:bodyPr rtlCol="0" anchor="ctr"/>
          <a:lstStyle/>
          <a:p>
            <a:pPr algn="ctr" defTabSz="1219170"/>
            <a:endParaRPr lang="en-SG" dirty="0">
              <a:solidFill>
                <a:schemeClr val="bg1"/>
              </a:solidFill>
              <a:latin typeface="Poppins" panose="020B0604020202020204" charset="0"/>
              <a:cs typeface="Poppins" panose="020B0604020202020204" charset="0"/>
            </a:endParaRPr>
          </a:p>
        </p:txBody>
      </p:sp>
      <p:sp>
        <p:nvSpPr>
          <p:cNvPr id="5" name="Shape 2419">
            <a:extLst>
              <a:ext uri="{FF2B5EF4-FFF2-40B4-BE49-F238E27FC236}">
                <a16:creationId xmlns:a16="http://schemas.microsoft.com/office/drawing/2014/main" id="{4BE622E2-3F1F-4E67-A922-539E62B62241}"/>
              </a:ext>
            </a:extLst>
          </p:cNvPr>
          <p:cNvSpPr/>
          <p:nvPr userDrawn="1"/>
        </p:nvSpPr>
        <p:spPr>
          <a:xfrm>
            <a:off x="594347" y="1839375"/>
            <a:ext cx="3263762" cy="2789440"/>
          </a:xfrm>
          <a:prstGeom prst="rect">
            <a:avLst/>
          </a:prstGeom>
          <a:solidFill>
            <a:srgbClr val="5C8E3A"/>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defTabSz="778914"/>
            <a:endParaRPr sz="1867">
              <a:latin typeface="Poppins" panose="020B0604020202020204" charset="0"/>
              <a:ea typeface="Lato Light" panose="020F0502020204030203" pitchFamily="34" charset="0"/>
              <a:cs typeface="Poppins" panose="020B0604020202020204" charset="0"/>
            </a:endParaRPr>
          </a:p>
        </p:txBody>
      </p:sp>
      <p:sp>
        <p:nvSpPr>
          <p:cNvPr id="6" name="Rectangle 5">
            <a:extLst>
              <a:ext uri="{FF2B5EF4-FFF2-40B4-BE49-F238E27FC236}">
                <a16:creationId xmlns:a16="http://schemas.microsoft.com/office/drawing/2014/main" id="{9AD2CB32-CED8-419B-81E4-EC5F493451D0}"/>
              </a:ext>
            </a:extLst>
          </p:cNvPr>
          <p:cNvSpPr/>
          <p:nvPr userDrawn="1"/>
        </p:nvSpPr>
        <p:spPr>
          <a:xfrm>
            <a:off x="4499992" y="2859782"/>
            <a:ext cx="3039285" cy="1419105"/>
          </a:xfrm>
          <a:prstGeom prst="rect">
            <a:avLst/>
          </a:prstGeom>
          <a:solidFill>
            <a:srgbClr val="E66914"/>
          </a:solidFill>
          <a:ln w="28575">
            <a:noFill/>
          </a:ln>
        </p:spPr>
        <p:style>
          <a:lnRef idx="0">
            <a:scrgbClr r="0" g="0" b="0"/>
          </a:lnRef>
          <a:fillRef idx="0">
            <a:scrgbClr r="0" g="0" b="0"/>
          </a:fillRef>
          <a:effectRef idx="0">
            <a:scrgbClr r="0" g="0" b="0"/>
          </a:effectRef>
          <a:fontRef idx="minor">
            <a:schemeClr val="lt1"/>
          </a:fontRef>
        </p:style>
        <p:txBody>
          <a:bodyPr rtlCol="0" anchor="ctr"/>
          <a:lstStyle/>
          <a:p>
            <a:pPr algn="ctr" defTabSz="1219170"/>
            <a:endParaRPr lang="en-SG" dirty="0">
              <a:solidFill>
                <a:schemeClr val="bg1"/>
              </a:solidFill>
              <a:latin typeface="Poppins" panose="020B0604020202020204" charset="0"/>
              <a:cs typeface="Poppins" panose="020B0604020202020204" charset="0"/>
            </a:endParaRPr>
          </a:p>
        </p:txBody>
      </p:sp>
      <p:sp>
        <p:nvSpPr>
          <p:cNvPr id="8" name="Picture Placeholder 7">
            <a:extLst>
              <a:ext uri="{FF2B5EF4-FFF2-40B4-BE49-F238E27FC236}">
                <a16:creationId xmlns:a16="http://schemas.microsoft.com/office/drawing/2014/main" id="{14C91EC6-A506-4261-BEA6-DFFCF96AEE4F}"/>
              </a:ext>
            </a:extLst>
          </p:cNvPr>
          <p:cNvSpPr>
            <a:spLocks noGrp="1"/>
          </p:cNvSpPr>
          <p:nvPr>
            <p:ph type="pic" sz="quarter" idx="10"/>
          </p:nvPr>
        </p:nvSpPr>
        <p:spPr>
          <a:xfrm>
            <a:off x="1440086" y="771550"/>
            <a:ext cx="6119812" cy="3024187"/>
          </a:xfrm>
        </p:spPr>
        <p:txBody>
          <a:bodyPr/>
          <a:lstStyle/>
          <a:p>
            <a:endParaRPr lang="en-SG"/>
          </a:p>
        </p:txBody>
      </p:sp>
    </p:spTree>
    <p:extLst>
      <p:ext uri="{BB962C8B-B14F-4D97-AF65-F5344CB8AC3E}">
        <p14:creationId xmlns:p14="http://schemas.microsoft.com/office/powerpoint/2010/main" val="424551571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8145-B854-4CD1-A369-0CC16748E034}"/>
              </a:ext>
            </a:extLst>
          </p:cNvPr>
          <p:cNvSpPr>
            <a:spLocks noGrp="1"/>
          </p:cNvSpPr>
          <p:nvPr>
            <p:ph type="title"/>
          </p:nvPr>
        </p:nvSpPr>
        <p:spPr/>
        <p:txBody>
          <a:bodyPr/>
          <a:lstStyle/>
          <a:p>
            <a:r>
              <a:rPr lang="en-US"/>
              <a:t>Click to edit Master title style</a:t>
            </a:r>
            <a:endParaRPr lang="en-SG"/>
          </a:p>
        </p:txBody>
      </p:sp>
      <p:sp>
        <p:nvSpPr>
          <p:cNvPr id="5" name="Date Placeholder 3">
            <a:extLst>
              <a:ext uri="{FF2B5EF4-FFF2-40B4-BE49-F238E27FC236}">
                <a16:creationId xmlns:a16="http://schemas.microsoft.com/office/drawing/2014/main" id="{66F3CE6A-ECDD-4315-9AE1-E082C5056A89}"/>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21579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A6E1B4F-8675-418D-8B89-FBA65AFEAA80}"/>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03277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8F9A9-30EB-482D-A587-898F3CE522DF}"/>
              </a:ext>
            </a:extLst>
          </p:cNvPr>
          <p:cNvSpPr>
            <a:spLocks noGrp="1"/>
          </p:cNvSpPr>
          <p:nvPr>
            <p:ph type="title"/>
          </p:nvPr>
        </p:nvSpPr>
        <p:spPr>
          <a:xfrm>
            <a:off x="630238" y="342900"/>
            <a:ext cx="2949575" cy="1200150"/>
          </a:xfrm>
        </p:spPr>
        <p:txBody>
          <a:bodyPr anchor="b">
            <a:normAutofit/>
          </a:bodyPr>
          <a:lstStyle>
            <a:lvl1pPr>
              <a:defRPr sz="2400"/>
            </a:lvl1pPr>
          </a:lstStyle>
          <a:p>
            <a:r>
              <a:rPr lang="en-GB" altLang="zh-CN"/>
              <a:t>Click to edit Master title style</a:t>
            </a:r>
            <a:endParaRPr lang="en-SG" dirty="0"/>
          </a:p>
        </p:txBody>
      </p:sp>
      <p:sp>
        <p:nvSpPr>
          <p:cNvPr id="3" name="Content Placeholder 2">
            <a:extLst>
              <a:ext uri="{FF2B5EF4-FFF2-40B4-BE49-F238E27FC236}">
                <a16:creationId xmlns:a16="http://schemas.microsoft.com/office/drawing/2014/main" id="{E7E0DB98-6573-4E7A-B7F1-44A7905B86E5}"/>
              </a:ext>
            </a:extLst>
          </p:cNvPr>
          <p:cNvSpPr>
            <a:spLocks noGrp="1"/>
          </p:cNvSpPr>
          <p:nvPr>
            <p:ph idx="1"/>
          </p:nvPr>
        </p:nvSpPr>
        <p:spPr>
          <a:xfrm>
            <a:off x="3887788" y="741363"/>
            <a:ext cx="4629150" cy="36544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SG"/>
          </a:p>
        </p:txBody>
      </p:sp>
      <p:sp>
        <p:nvSpPr>
          <p:cNvPr id="4" name="Text Placeholder 3">
            <a:extLst>
              <a:ext uri="{FF2B5EF4-FFF2-40B4-BE49-F238E27FC236}">
                <a16:creationId xmlns:a16="http://schemas.microsoft.com/office/drawing/2014/main" id="{C6C77A41-ADC6-4A2D-BB6D-882FB5BDFA20}"/>
              </a:ext>
            </a:extLst>
          </p:cNvPr>
          <p:cNvSpPr>
            <a:spLocks noGrp="1"/>
          </p:cNvSpPr>
          <p:nvPr>
            <p:ph type="body" sz="half" idx="2"/>
          </p:nvPr>
        </p:nvSpPr>
        <p:spPr>
          <a:xfrm>
            <a:off x="630238" y="1543050"/>
            <a:ext cx="2949575" cy="28590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ltLang="zh-CN"/>
              <a:t>Click to edit Master text styles</a:t>
            </a:r>
          </a:p>
        </p:txBody>
      </p:sp>
      <p:sp>
        <p:nvSpPr>
          <p:cNvPr id="7" name="Date Placeholder 3">
            <a:extLst>
              <a:ext uri="{FF2B5EF4-FFF2-40B4-BE49-F238E27FC236}">
                <a16:creationId xmlns:a16="http://schemas.microsoft.com/office/drawing/2014/main" id="{AB39F277-69A9-4270-838B-FDCE6D94CD23}"/>
              </a:ext>
            </a:extLst>
          </p:cNvPr>
          <p:cNvSpPr>
            <a:spLocks noGrp="1"/>
          </p:cNvSpPr>
          <p:nvPr>
            <p:ph type="dt" sz="half" idx="10"/>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spTree>
    <p:extLst>
      <p:ext uri="{BB962C8B-B14F-4D97-AF65-F5344CB8AC3E}">
        <p14:creationId xmlns:p14="http://schemas.microsoft.com/office/powerpoint/2010/main" val="364020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2.jpe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3.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image" Target="../media/image2.jpe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6" Type="http://schemas.openxmlformats.org/officeDocument/2006/relationships/image" Target="../media/image2.jpeg"/><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theme" Target="../theme/theme5.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AE3281-1041-442E-AABD-918251C5059E}"/>
              </a:ext>
            </a:extLst>
          </p:cNvPr>
          <p:cNvPicPr>
            <a:picLocks noChangeAspect="1"/>
          </p:cNvPicPr>
          <p:nvPr userDrawn="1"/>
        </p:nvPicPr>
        <p:blipFill rotWithShape="1">
          <a:blip r:embed="rId18">
            <a:alphaModFix amt="49000"/>
            <a:extLst>
              <a:ext uri="{28A0092B-C50C-407E-A947-70E740481C1C}">
                <a14:useLocalDpi xmlns:a14="http://schemas.microsoft.com/office/drawing/2010/main"/>
              </a:ext>
            </a:extLst>
          </a:blip>
          <a:srcRect b="8130"/>
          <a:stretch/>
        </p:blipFill>
        <p:spPr>
          <a:xfrm>
            <a:off x="2555776" y="932850"/>
            <a:ext cx="6477000" cy="4136637"/>
          </a:xfrm>
          <a:prstGeom prst="rect">
            <a:avLst/>
          </a:prstGeom>
        </p:spPr>
      </p:pic>
      <p:sp>
        <p:nvSpPr>
          <p:cNvPr id="2" name="Title Placeholder 1">
            <a:extLst>
              <a:ext uri="{FF2B5EF4-FFF2-40B4-BE49-F238E27FC236}">
                <a16:creationId xmlns:a16="http://schemas.microsoft.com/office/drawing/2014/main" id="{D3D96FF8-D337-4F31-A36D-28E5B70AC1BF}"/>
              </a:ext>
            </a:extLst>
          </p:cNvPr>
          <p:cNvSpPr>
            <a:spLocks noGrp="1"/>
          </p:cNvSpPr>
          <p:nvPr>
            <p:ph type="title"/>
          </p:nvPr>
        </p:nvSpPr>
        <p:spPr>
          <a:xfrm>
            <a:off x="628650" y="274639"/>
            <a:ext cx="7886700" cy="784944"/>
          </a:xfrm>
          <a:prstGeom prst="rect">
            <a:avLst/>
          </a:prstGeom>
        </p:spPr>
        <p:txBody>
          <a:bodyPr vert="horz" lIns="91440" tIns="45720" rIns="91440" bIns="45720" rtlCol="0" anchor="ctr">
            <a:normAutofit/>
          </a:bodyPr>
          <a:lstStyle/>
          <a:p>
            <a:r>
              <a:rPr lang="en-GB" altLang="zh-CN"/>
              <a:t>Click to edit Master title style</a:t>
            </a:r>
            <a:endParaRPr lang="en-SG" dirty="0"/>
          </a:p>
        </p:txBody>
      </p:sp>
      <p:sp>
        <p:nvSpPr>
          <p:cNvPr id="3" name="Text Placeholder 2">
            <a:extLst>
              <a:ext uri="{FF2B5EF4-FFF2-40B4-BE49-F238E27FC236}">
                <a16:creationId xmlns:a16="http://schemas.microsoft.com/office/drawing/2014/main" id="{42B10FEA-0FF4-408C-AFE6-059A46DD0C92}"/>
              </a:ext>
            </a:extLst>
          </p:cNvPr>
          <p:cNvSpPr>
            <a:spLocks noGrp="1"/>
          </p:cNvSpPr>
          <p:nvPr>
            <p:ph type="body" idx="1"/>
          </p:nvPr>
        </p:nvSpPr>
        <p:spPr>
          <a:xfrm>
            <a:off x="628650" y="1203598"/>
            <a:ext cx="7886700" cy="3428727"/>
          </a:xfrm>
          <a:prstGeom prst="rect">
            <a:avLst/>
          </a:prstGeom>
        </p:spPr>
        <p:txBody>
          <a:bodyPr vert="horz" lIns="91440" tIns="45720" rIns="91440" bIns="45720" rtlCol="0">
            <a:normAutofit/>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SG" dirty="0"/>
          </a:p>
        </p:txBody>
      </p:sp>
      <p:sp>
        <p:nvSpPr>
          <p:cNvPr id="4" name="Date Placeholder 3">
            <a:extLst>
              <a:ext uri="{FF2B5EF4-FFF2-40B4-BE49-F238E27FC236}">
                <a16:creationId xmlns:a16="http://schemas.microsoft.com/office/drawing/2014/main" id="{846FB176-F6EB-4F1A-A53A-DD657BECAB95}"/>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pic>
        <p:nvPicPr>
          <p:cNvPr id="8" name="Content Placeholder 4" descr="A picture containing email&#10;&#10;Description automatically generated">
            <a:extLst>
              <a:ext uri="{FF2B5EF4-FFF2-40B4-BE49-F238E27FC236}">
                <a16:creationId xmlns:a16="http://schemas.microsoft.com/office/drawing/2014/main" id="{E55CBA69-BECC-4F68-BF3F-411184287B46}"/>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854962" y="286600"/>
            <a:ext cx="2272000" cy="720000"/>
          </a:xfrm>
          <a:prstGeom prst="rect">
            <a:avLst/>
          </a:prstGeom>
        </p:spPr>
      </p:pic>
      <p:sp>
        <p:nvSpPr>
          <p:cNvPr id="9" name="TextBox 8">
            <a:extLst>
              <a:ext uri="{FF2B5EF4-FFF2-40B4-BE49-F238E27FC236}">
                <a16:creationId xmlns:a16="http://schemas.microsoft.com/office/drawing/2014/main" id="{1A283FC6-EA98-4F25-9BFF-C26FEF2B1AB3}"/>
              </a:ext>
            </a:extLst>
          </p:cNvPr>
          <p:cNvSpPr txBox="1"/>
          <p:nvPr userDrawn="1"/>
        </p:nvSpPr>
        <p:spPr>
          <a:xfrm>
            <a:off x="576764" y="4697901"/>
            <a:ext cx="1723549" cy="230832"/>
          </a:xfrm>
          <a:prstGeom prst="rect">
            <a:avLst/>
          </a:prstGeom>
          <a:noFill/>
        </p:spPr>
        <p:txBody>
          <a:bodyPr wrap="none" rtlCol="0">
            <a:spAutoFit/>
          </a:bodyPr>
          <a:lstStyle/>
          <a:p>
            <a:r>
              <a:rPr lang="en-US" sz="900" b="1" dirty="0">
                <a:solidFill>
                  <a:srgbClr val="4472C4">
                    <a:lumMod val="75000"/>
                  </a:srgbClr>
                </a:solidFill>
                <a:latin typeface="Arial" panose="020B0604020202020204" pitchFamily="34" charset="0"/>
                <a:cs typeface="Arial" panose="020B0604020202020204" pitchFamily="34" charset="0"/>
              </a:rPr>
              <a:t>FORGING </a:t>
            </a:r>
            <a:r>
              <a:rPr lang="en-US" sz="900" b="1" dirty="0">
                <a:solidFill>
                  <a:srgbClr val="ED7D31"/>
                </a:solidFill>
                <a:latin typeface="Arial" panose="020B0604020202020204" pitchFamily="34" charset="0"/>
                <a:cs typeface="Arial" panose="020B0604020202020204" pitchFamily="34" charset="0"/>
              </a:rPr>
              <a:t>NEW FRONTIERS</a:t>
            </a:r>
          </a:p>
        </p:txBody>
      </p:sp>
      <p:sp>
        <p:nvSpPr>
          <p:cNvPr id="10" name="Holder 6">
            <a:extLst>
              <a:ext uri="{FF2B5EF4-FFF2-40B4-BE49-F238E27FC236}">
                <a16:creationId xmlns:a16="http://schemas.microsoft.com/office/drawing/2014/main" id="{125964C3-5D04-4CAD-9B71-2C424229D144}"/>
              </a:ext>
            </a:extLst>
          </p:cNvPr>
          <p:cNvSpPr txBox="1">
            <a:spLocks/>
          </p:cNvSpPr>
          <p:nvPr userDrawn="1"/>
        </p:nvSpPr>
        <p:spPr>
          <a:xfrm>
            <a:off x="8037984" y="4679536"/>
            <a:ext cx="152400" cy="146923"/>
          </a:xfrm>
          <a:prstGeom prst="hexagon">
            <a:avLst>
              <a:gd name="adj" fmla="val 0"/>
              <a:gd name="vf" fmla="val 115470"/>
            </a:avLst>
          </a:prstGeom>
          <a:noFill/>
        </p:spPr>
        <p:txBody>
          <a:bodyPr wrap="square" lIns="0" tIns="0" rIns="0" bIns="0" anchor="ctr">
            <a:spAutoFit/>
          </a:bodyPr>
          <a:lstStyle>
            <a:defPPr>
              <a:defRPr lang="en-US"/>
            </a:defPPr>
            <a:lvl1pPr marL="0" algn="ctr" defTabSz="914400" rtl="0" eaLnBrk="1" latinLnBrk="0" hangingPunct="1">
              <a:defRPr sz="10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
              </a:spcBef>
            </a:pPr>
            <a:fld id="{81D60167-4931-47E6-BA6A-407CBD079E47}" type="slidenum">
              <a:rPr lang="en-SG" sz="800" smtClean="0">
                <a:solidFill>
                  <a:schemeClr val="tx1">
                    <a:lumMod val="50000"/>
                    <a:lumOff val="50000"/>
                  </a:schemeClr>
                </a:solidFill>
              </a:rPr>
              <a:pPr>
                <a:spcBef>
                  <a:spcPts val="4"/>
                </a:spcBef>
              </a:pPr>
              <a:t>‹#›</a:t>
            </a:fld>
            <a:endParaRPr lang="en-SG" sz="600" dirty="0">
              <a:solidFill>
                <a:schemeClr val="tx1">
                  <a:lumMod val="50000"/>
                  <a:lumOff val="50000"/>
                </a:schemeClr>
              </a:solidFill>
            </a:endParaRPr>
          </a:p>
        </p:txBody>
      </p:sp>
    </p:spTree>
    <p:extLst>
      <p:ext uri="{BB962C8B-B14F-4D97-AF65-F5344CB8AC3E}">
        <p14:creationId xmlns:p14="http://schemas.microsoft.com/office/powerpoint/2010/main" val="4220976487"/>
      </p:ext>
    </p:extLst>
  </p:cSld>
  <p:clrMap bg1="lt1" tx1="dk1" bg2="lt2" tx2="dk2" accent1="accent1" accent2="accent2" accent3="accent3" accent4="accent4" accent5="accent5" accent6="accent6" hlink="hlink" folHlink="folHlink"/>
  <p:sldLayoutIdLst>
    <p:sldLayoutId id="2147483682"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66" r:id="rId14"/>
    <p:sldLayoutId id="2147483665" r:id="rId15"/>
    <p:sldLayoutId id="2147483681" r:id="rId16"/>
  </p:sldLayoutIdLst>
  <p:txStyles>
    <p:title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96FF8-D337-4F31-A36D-28E5B70AC1BF}"/>
              </a:ext>
            </a:extLst>
          </p:cNvPr>
          <p:cNvSpPr>
            <a:spLocks noGrp="1"/>
          </p:cNvSpPr>
          <p:nvPr>
            <p:ph type="title"/>
          </p:nvPr>
        </p:nvSpPr>
        <p:spPr>
          <a:xfrm>
            <a:off x="628650" y="274639"/>
            <a:ext cx="7886700" cy="784944"/>
          </a:xfrm>
          <a:prstGeom prst="rect">
            <a:avLst/>
          </a:prstGeom>
        </p:spPr>
        <p:txBody>
          <a:bodyPr vert="horz" lIns="91440" tIns="45720" rIns="91440" bIns="45720" rtlCol="0" anchor="ctr">
            <a:normAutofit/>
          </a:bodyPr>
          <a:lstStyle/>
          <a:p>
            <a:r>
              <a:rPr lang="en-US"/>
              <a:t>Click to edit Master title style</a:t>
            </a:r>
            <a:endParaRPr lang="en-SG" dirty="0"/>
          </a:p>
        </p:txBody>
      </p:sp>
      <p:sp>
        <p:nvSpPr>
          <p:cNvPr id="3" name="Text Placeholder 2">
            <a:extLst>
              <a:ext uri="{FF2B5EF4-FFF2-40B4-BE49-F238E27FC236}">
                <a16:creationId xmlns:a16="http://schemas.microsoft.com/office/drawing/2014/main" id="{42B10FEA-0FF4-408C-AFE6-059A46DD0C92}"/>
              </a:ext>
            </a:extLst>
          </p:cNvPr>
          <p:cNvSpPr>
            <a:spLocks noGrp="1"/>
          </p:cNvSpPr>
          <p:nvPr>
            <p:ph type="body" idx="1"/>
          </p:nvPr>
        </p:nvSpPr>
        <p:spPr>
          <a:xfrm>
            <a:off x="628650" y="1203598"/>
            <a:ext cx="7886700" cy="34287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4" name="Date Placeholder 3">
            <a:extLst>
              <a:ext uri="{FF2B5EF4-FFF2-40B4-BE49-F238E27FC236}">
                <a16:creationId xmlns:a16="http://schemas.microsoft.com/office/drawing/2014/main" id="{846FB176-F6EB-4F1A-A53A-DD657BECAB95}"/>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pic>
        <p:nvPicPr>
          <p:cNvPr id="8" name="Content Placeholder 4" descr="A picture containing email&#10;&#10;Description automatically generated">
            <a:extLst>
              <a:ext uri="{FF2B5EF4-FFF2-40B4-BE49-F238E27FC236}">
                <a16:creationId xmlns:a16="http://schemas.microsoft.com/office/drawing/2014/main" id="{E55CBA69-BECC-4F68-BF3F-411184287B46}"/>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6804248" y="307111"/>
            <a:ext cx="2272000" cy="720000"/>
          </a:xfrm>
          <a:prstGeom prst="rect">
            <a:avLst/>
          </a:prstGeom>
        </p:spPr>
      </p:pic>
      <p:sp>
        <p:nvSpPr>
          <p:cNvPr id="9" name="TextBox 8">
            <a:extLst>
              <a:ext uri="{FF2B5EF4-FFF2-40B4-BE49-F238E27FC236}">
                <a16:creationId xmlns:a16="http://schemas.microsoft.com/office/drawing/2014/main" id="{1A283FC6-EA98-4F25-9BFF-C26FEF2B1AB3}"/>
              </a:ext>
            </a:extLst>
          </p:cNvPr>
          <p:cNvSpPr txBox="1"/>
          <p:nvPr userDrawn="1"/>
        </p:nvSpPr>
        <p:spPr>
          <a:xfrm>
            <a:off x="576764" y="4697901"/>
            <a:ext cx="1723549" cy="230832"/>
          </a:xfrm>
          <a:prstGeom prst="rect">
            <a:avLst/>
          </a:prstGeom>
          <a:noFill/>
        </p:spPr>
        <p:txBody>
          <a:bodyPr wrap="none" rtlCol="0">
            <a:spAutoFit/>
          </a:bodyPr>
          <a:lstStyle/>
          <a:p>
            <a:r>
              <a:rPr lang="en-US" sz="900" b="1" dirty="0">
                <a:solidFill>
                  <a:srgbClr val="4472C4">
                    <a:lumMod val="75000"/>
                  </a:srgbClr>
                </a:solidFill>
                <a:latin typeface="Arial" panose="020B0604020202020204" pitchFamily="34" charset="0"/>
                <a:cs typeface="Arial" panose="020B0604020202020204" pitchFamily="34" charset="0"/>
              </a:rPr>
              <a:t>FORGING </a:t>
            </a:r>
            <a:r>
              <a:rPr lang="en-US" sz="900" b="1" dirty="0">
                <a:solidFill>
                  <a:srgbClr val="ED7D31"/>
                </a:solidFill>
                <a:latin typeface="Arial" panose="020B0604020202020204" pitchFamily="34" charset="0"/>
                <a:cs typeface="Arial" panose="020B0604020202020204" pitchFamily="34" charset="0"/>
              </a:rPr>
              <a:t>NEW FRONTIERS</a:t>
            </a:r>
          </a:p>
        </p:txBody>
      </p:sp>
      <p:sp>
        <p:nvSpPr>
          <p:cNvPr id="10" name="Holder 6">
            <a:extLst>
              <a:ext uri="{FF2B5EF4-FFF2-40B4-BE49-F238E27FC236}">
                <a16:creationId xmlns:a16="http://schemas.microsoft.com/office/drawing/2014/main" id="{125964C3-5D04-4CAD-9B71-2C424229D144}"/>
              </a:ext>
            </a:extLst>
          </p:cNvPr>
          <p:cNvSpPr txBox="1">
            <a:spLocks/>
          </p:cNvSpPr>
          <p:nvPr userDrawn="1"/>
        </p:nvSpPr>
        <p:spPr>
          <a:xfrm>
            <a:off x="8037984" y="4700737"/>
            <a:ext cx="206424" cy="146923"/>
          </a:xfrm>
          <a:prstGeom prst="hexagon">
            <a:avLst>
              <a:gd name="adj" fmla="val 0"/>
              <a:gd name="vf" fmla="val 115470"/>
            </a:avLst>
          </a:prstGeom>
          <a:noFill/>
        </p:spPr>
        <p:txBody>
          <a:bodyPr wrap="square" lIns="0" tIns="0" rIns="0" bIns="0" anchor="ctr">
            <a:spAutoFit/>
          </a:bodyPr>
          <a:lstStyle>
            <a:defPPr>
              <a:defRPr lang="en-US"/>
            </a:defPPr>
            <a:lvl1pPr marL="0" algn="ctr" defTabSz="914400" rtl="0" eaLnBrk="1" latinLnBrk="0" hangingPunct="1">
              <a:defRPr sz="10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
              </a:spcBef>
            </a:pPr>
            <a:fld id="{81D60167-4931-47E6-BA6A-407CBD079E47}" type="slidenum">
              <a:rPr lang="en-SG" sz="800" smtClean="0">
                <a:solidFill>
                  <a:schemeClr val="tx1">
                    <a:lumMod val="50000"/>
                    <a:lumOff val="50000"/>
                  </a:schemeClr>
                </a:solidFill>
              </a:rPr>
              <a:pPr>
                <a:spcBef>
                  <a:spcPts val="4"/>
                </a:spcBef>
              </a:pPr>
              <a:t>‹#›</a:t>
            </a:fld>
            <a:endParaRPr lang="en-SG" sz="600" dirty="0">
              <a:solidFill>
                <a:schemeClr val="tx1">
                  <a:lumMod val="50000"/>
                  <a:lumOff val="50000"/>
                </a:schemeClr>
              </a:solidFill>
            </a:endParaRPr>
          </a:p>
        </p:txBody>
      </p:sp>
    </p:spTree>
    <p:extLst>
      <p:ext uri="{BB962C8B-B14F-4D97-AF65-F5344CB8AC3E}">
        <p14:creationId xmlns:p14="http://schemas.microsoft.com/office/powerpoint/2010/main" val="79237708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96FF8-D337-4F31-A36D-28E5B70AC1BF}"/>
              </a:ext>
            </a:extLst>
          </p:cNvPr>
          <p:cNvSpPr>
            <a:spLocks noGrp="1"/>
          </p:cNvSpPr>
          <p:nvPr>
            <p:ph type="title"/>
          </p:nvPr>
        </p:nvSpPr>
        <p:spPr>
          <a:xfrm>
            <a:off x="628650" y="274639"/>
            <a:ext cx="7886700" cy="784944"/>
          </a:xfrm>
          <a:prstGeom prst="rect">
            <a:avLst/>
          </a:prstGeom>
        </p:spPr>
        <p:txBody>
          <a:bodyPr vert="horz" lIns="91440" tIns="45720" rIns="91440" bIns="45720" rtlCol="0" anchor="ctr">
            <a:normAutofit/>
          </a:bodyPr>
          <a:lstStyle/>
          <a:p>
            <a:r>
              <a:rPr lang="en-US"/>
              <a:t>Click to edit Master title style</a:t>
            </a:r>
            <a:endParaRPr lang="en-SG" dirty="0"/>
          </a:p>
        </p:txBody>
      </p:sp>
      <p:sp>
        <p:nvSpPr>
          <p:cNvPr id="3" name="Text Placeholder 2">
            <a:extLst>
              <a:ext uri="{FF2B5EF4-FFF2-40B4-BE49-F238E27FC236}">
                <a16:creationId xmlns:a16="http://schemas.microsoft.com/office/drawing/2014/main" id="{42B10FEA-0FF4-408C-AFE6-059A46DD0C92}"/>
              </a:ext>
            </a:extLst>
          </p:cNvPr>
          <p:cNvSpPr>
            <a:spLocks noGrp="1"/>
          </p:cNvSpPr>
          <p:nvPr>
            <p:ph type="body" idx="1"/>
          </p:nvPr>
        </p:nvSpPr>
        <p:spPr>
          <a:xfrm>
            <a:off x="628650" y="1203598"/>
            <a:ext cx="7886700" cy="34287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9" name="TextBox 8">
            <a:extLst>
              <a:ext uri="{FF2B5EF4-FFF2-40B4-BE49-F238E27FC236}">
                <a16:creationId xmlns:a16="http://schemas.microsoft.com/office/drawing/2014/main" id="{1A283FC6-EA98-4F25-9BFF-C26FEF2B1AB3}"/>
              </a:ext>
            </a:extLst>
          </p:cNvPr>
          <p:cNvSpPr txBox="1"/>
          <p:nvPr userDrawn="1"/>
        </p:nvSpPr>
        <p:spPr>
          <a:xfrm>
            <a:off x="576764" y="4679536"/>
            <a:ext cx="1723549" cy="230832"/>
          </a:xfrm>
          <a:prstGeom prst="rect">
            <a:avLst/>
          </a:prstGeom>
          <a:noFill/>
        </p:spPr>
        <p:txBody>
          <a:bodyPr wrap="none" rtlCol="0">
            <a:spAutoFit/>
          </a:bodyPr>
          <a:lstStyle/>
          <a:p>
            <a:r>
              <a:rPr lang="en-US" sz="900" b="1" dirty="0">
                <a:solidFill>
                  <a:schemeClr val="tx1"/>
                </a:solidFill>
                <a:latin typeface="Arial" panose="020B0604020202020204" pitchFamily="34" charset="0"/>
                <a:cs typeface="Arial" panose="020B0604020202020204" pitchFamily="34" charset="0"/>
              </a:rPr>
              <a:t>FORGING NEW FRONTIERS</a:t>
            </a:r>
          </a:p>
        </p:txBody>
      </p:sp>
      <p:sp>
        <p:nvSpPr>
          <p:cNvPr id="10" name="Holder 6">
            <a:extLst>
              <a:ext uri="{FF2B5EF4-FFF2-40B4-BE49-F238E27FC236}">
                <a16:creationId xmlns:a16="http://schemas.microsoft.com/office/drawing/2014/main" id="{125964C3-5D04-4CAD-9B71-2C424229D144}"/>
              </a:ext>
            </a:extLst>
          </p:cNvPr>
          <p:cNvSpPr txBox="1">
            <a:spLocks/>
          </p:cNvSpPr>
          <p:nvPr userDrawn="1"/>
        </p:nvSpPr>
        <p:spPr>
          <a:xfrm>
            <a:off x="8037984" y="4700737"/>
            <a:ext cx="206424" cy="146923"/>
          </a:xfrm>
          <a:prstGeom prst="hexagon">
            <a:avLst>
              <a:gd name="adj" fmla="val 0"/>
              <a:gd name="vf" fmla="val 115470"/>
            </a:avLst>
          </a:prstGeom>
          <a:noFill/>
        </p:spPr>
        <p:txBody>
          <a:bodyPr wrap="square" lIns="0" tIns="0" rIns="0" bIns="0" anchor="ctr">
            <a:spAutoFit/>
          </a:bodyPr>
          <a:lstStyle>
            <a:defPPr>
              <a:defRPr lang="en-US"/>
            </a:defPPr>
            <a:lvl1pPr marL="0" algn="ctr" defTabSz="914400" rtl="0" eaLnBrk="1" latinLnBrk="0" hangingPunct="1">
              <a:defRPr sz="10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
              </a:spcBef>
            </a:pPr>
            <a:fld id="{81D60167-4931-47E6-BA6A-407CBD079E47}" type="slidenum">
              <a:rPr lang="en-SG" sz="800" smtClean="0">
                <a:solidFill>
                  <a:schemeClr val="tx1">
                    <a:lumMod val="50000"/>
                    <a:lumOff val="50000"/>
                  </a:schemeClr>
                </a:solidFill>
              </a:rPr>
              <a:pPr>
                <a:spcBef>
                  <a:spcPts val="4"/>
                </a:spcBef>
              </a:pPr>
              <a:t>‹#›</a:t>
            </a:fld>
            <a:endParaRPr lang="en-SG" sz="600" dirty="0">
              <a:solidFill>
                <a:schemeClr val="tx1">
                  <a:lumMod val="50000"/>
                  <a:lumOff val="50000"/>
                </a:schemeClr>
              </a:solidFill>
            </a:endParaRPr>
          </a:p>
        </p:txBody>
      </p:sp>
      <p:pic>
        <p:nvPicPr>
          <p:cNvPr id="6" name="Picture 5" descr="Graphical user interface, application&#10;&#10;Description automatically generated">
            <a:extLst>
              <a:ext uri="{FF2B5EF4-FFF2-40B4-BE49-F238E27FC236}">
                <a16:creationId xmlns:a16="http://schemas.microsoft.com/office/drawing/2014/main" id="{F9D7AA6A-F71F-4624-ACD0-999CB014C2BB}"/>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6835988" y="274639"/>
            <a:ext cx="2322581" cy="737618"/>
          </a:xfrm>
          <a:prstGeom prst="rect">
            <a:avLst/>
          </a:prstGeom>
        </p:spPr>
      </p:pic>
    </p:spTree>
    <p:extLst>
      <p:ext uri="{BB962C8B-B14F-4D97-AF65-F5344CB8AC3E}">
        <p14:creationId xmlns:p14="http://schemas.microsoft.com/office/powerpoint/2010/main" val="24083679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96FF8-D337-4F31-A36D-28E5B70AC1BF}"/>
              </a:ext>
            </a:extLst>
          </p:cNvPr>
          <p:cNvSpPr>
            <a:spLocks noGrp="1"/>
          </p:cNvSpPr>
          <p:nvPr>
            <p:ph type="title"/>
          </p:nvPr>
        </p:nvSpPr>
        <p:spPr>
          <a:xfrm>
            <a:off x="628650" y="274639"/>
            <a:ext cx="7886700" cy="784944"/>
          </a:xfrm>
          <a:prstGeom prst="rect">
            <a:avLst/>
          </a:prstGeom>
        </p:spPr>
        <p:txBody>
          <a:bodyPr vert="horz" lIns="91440" tIns="45720" rIns="91440" bIns="45720" rtlCol="0" anchor="ctr">
            <a:normAutofit/>
          </a:bodyPr>
          <a:lstStyle/>
          <a:p>
            <a:r>
              <a:rPr lang="en-US"/>
              <a:t>Click to edit Master title style</a:t>
            </a:r>
            <a:endParaRPr lang="en-SG" dirty="0"/>
          </a:p>
        </p:txBody>
      </p:sp>
      <p:sp>
        <p:nvSpPr>
          <p:cNvPr id="3" name="Text Placeholder 2">
            <a:extLst>
              <a:ext uri="{FF2B5EF4-FFF2-40B4-BE49-F238E27FC236}">
                <a16:creationId xmlns:a16="http://schemas.microsoft.com/office/drawing/2014/main" id="{42B10FEA-0FF4-408C-AFE6-059A46DD0C92}"/>
              </a:ext>
            </a:extLst>
          </p:cNvPr>
          <p:cNvSpPr>
            <a:spLocks noGrp="1"/>
          </p:cNvSpPr>
          <p:nvPr>
            <p:ph type="body" idx="1"/>
          </p:nvPr>
        </p:nvSpPr>
        <p:spPr>
          <a:xfrm>
            <a:off x="628650" y="1203598"/>
            <a:ext cx="7886700" cy="34287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4" name="Date Placeholder 3">
            <a:extLst>
              <a:ext uri="{FF2B5EF4-FFF2-40B4-BE49-F238E27FC236}">
                <a16:creationId xmlns:a16="http://schemas.microsoft.com/office/drawing/2014/main" id="{846FB176-F6EB-4F1A-A53A-DD657BECAB95}"/>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pic>
        <p:nvPicPr>
          <p:cNvPr id="8" name="Content Placeholder 4" descr="A picture containing email&#10;&#10;Description automatically generated">
            <a:extLst>
              <a:ext uri="{FF2B5EF4-FFF2-40B4-BE49-F238E27FC236}">
                <a16:creationId xmlns:a16="http://schemas.microsoft.com/office/drawing/2014/main" id="{E55CBA69-BECC-4F68-BF3F-411184287B46}"/>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6732240" y="327507"/>
            <a:ext cx="2272000" cy="720000"/>
          </a:xfrm>
          <a:prstGeom prst="rect">
            <a:avLst/>
          </a:prstGeom>
        </p:spPr>
      </p:pic>
      <p:sp>
        <p:nvSpPr>
          <p:cNvPr id="9" name="TextBox 8">
            <a:extLst>
              <a:ext uri="{FF2B5EF4-FFF2-40B4-BE49-F238E27FC236}">
                <a16:creationId xmlns:a16="http://schemas.microsoft.com/office/drawing/2014/main" id="{1A283FC6-EA98-4F25-9BFF-C26FEF2B1AB3}"/>
              </a:ext>
            </a:extLst>
          </p:cNvPr>
          <p:cNvSpPr txBox="1"/>
          <p:nvPr userDrawn="1"/>
        </p:nvSpPr>
        <p:spPr>
          <a:xfrm>
            <a:off x="576764" y="4697901"/>
            <a:ext cx="1723549" cy="230832"/>
          </a:xfrm>
          <a:prstGeom prst="rect">
            <a:avLst/>
          </a:prstGeom>
          <a:noFill/>
        </p:spPr>
        <p:txBody>
          <a:bodyPr wrap="none" rtlCol="0">
            <a:spAutoFit/>
          </a:bodyPr>
          <a:lstStyle/>
          <a:p>
            <a:r>
              <a:rPr lang="en-US" sz="900" b="1" dirty="0">
                <a:solidFill>
                  <a:srgbClr val="4472C4">
                    <a:lumMod val="75000"/>
                  </a:srgbClr>
                </a:solidFill>
                <a:latin typeface="Arial" panose="020B0604020202020204" pitchFamily="34" charset="0"/>
                <a:cs typeface="Arial" panose="020B0604020202020204" pitchFamily="34" charset="0"/>
              </a:rPr>
              <a:t>FORGING </a:t>
            </a:r>
            <a:r>
              <a:rPr lang="en-US" sz="900" b="1" dirty="0">
                <a:solidFill>
                  <a:srgbClr val="ED7D31"/>
                </a:solidFill>
                <a:latin typeface="Arial" panose="020B0604020202020204" pitchFamily="34" charset="0"/>
                <a:cs typeface="Arial" panose="020B0604020202020204" pitchFamily="34" charset="0"/>
              </a:rPr>
              <a:t>NEW FRONTIERS</a:t>
            </a:r>
          </a:p>
        </p:txBody>
      </p:sp>
      <p:sp>
        <p:nvSpPr>
          <p:cNvPr id="10" name="Holder 6">
            <a:extLst>
              <a:ext uri="{FF2B5EF4-FFF2-40B4-BE49-F238E27FC236}">
                <a16:creationId xmlns:a16="http://schemas.microsoft.com/office/drawing/2014/main" id="{125964C3-5D04-4CAD-9B71-2C424229D144}"/>
              </a:ext>
            </a:extLst>
          </p:cNvPr>
          <p:cNvSpPr txBox="1">
            <a:spLocks/>
          </p:cNvSpPr>
          <p:nvPr userDrawn="1"/>
        </p:nvSpPr>
        <p:spPr>
          <a:xfrm>
            <a:off x="8037984" y="4679536"/>
            <a:ext cx="152400" cy="146923"/>
          </a:xfrm>
          <a:prstGeom prst="hexagon">
            <a:avLst>
              <a:gd name="adj" fmla="val 0"/>
              <a:gd name="vf" fmla="val 115470"/>
            </a:avLst>
          </a:prstGeom>
          <a:noFill/>
        </p:spPr>
        <p:txBody>
          <a:bodyPr wrap="square" lIns="0" tIns="0" rIns="0" bIns="0" anchor="ctr">
            <a:spAutoFit/>
          </a:bodyPr>
          <a:lstStyle>
            <a:defPPr>
              <a:defRPr lang="en-US"/>
            </a:defPPr>
            <a:lvl1pPr marL="0" algn="ctr" defTabSz="914400" rtl="0" eaLnBrk="1" latinLnBrk="0" hangingPunct="1">
              <a:defRPr sz="10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
              </a:spcBef>
            </a:pPr>
            <a:fld id="{81D60167-4931-47E6-BA6A-407CBD079E47}" type="slidenum">
              <a:rPr lang="en-SG" sz="800" smtClean="0">
                <a:solidFill>
                  <a:schemeClr val="tx1">
                    <a:lumMod val="50000"/>
                    <a:lumOff val="50000"/>
                  </a:schemeClr>
                </a:solidFill>
              </a:rPr>
              <a:pPr>
                <a:spcBef>
                  <a:spcPts val="4"/>
                </a:spcBef>
              </a:pPr>
              <a:t>‹#›</a:t>
            </a:fld>
            <a:endParaRPr lang="en-SG" sz="600" dirty="0">
              <a:solidFill>
                <a:schemeClr val="tx1">
                  <a:lumMod val="50000"/>
                  <a:lumOff val="50000"/>
                </a:schemeClr>
              </a:solidFill>
            </a:endParaRPr>
          </a:p>
        </p:txBody>
      </p:sp>
    </p:spTree>
    <p:extLst>
      <p:ext uri="{BB962C8B-B14F-4D97-AF65-F5344CB8AC3E}">
        <p14:creationId xmlns:p14="http://schemas.microsoft.com/office/powerpoint/2010/main" val="133686078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Lst>
  <p:txStyles>
    <p:title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96FF8-D337-4F31-A36D-28E5B70AC1BF}"/>
              </a:ext>
            </a:extLst>
          </p:cNvPr>
          <p:cNvSpPr>
            <a:spLocks noGrp="1"/>
          </p:cNvSpPr>
          <p:nvPr>
            <p:ph type="title"/>
          </p:nvPr>
        </p:nvSpPr>
        <p:spPr>
          <a:xfrm>
            <a:off x="628650" y="274639"/>
            <a:ext cx="7886700" cy="784944"/>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42B10FEA-0FF4-408C-AFE6-059A46DD0C92}"/>
              </a:ext>
            </a:extLst>
          </p:cNvPr>
          <p:cNvSpPr>
            <a:spLocks noGrp="1"/>
          </p:cNvSpPr>
          <p:nvPr>
            <p:ph type="body" idx="1"/>
          </p:nvPr>
        </p:nvSpPr>
        <p:spPr>
          <a:xfrm>
            <a:off x="628650" y="1203598"/>
            <a:ext cx="7886700" cy="342872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846FB176-F6EB-4F1A-A53A-DD657BECAB95}"/>
              </a:ext>
            </a:extLst>
          </p:cNvPr>
          <p:cNvSpPr>
            <a:spLocks noGrp="1"/>
          </p:cNvSpPr>
          <p:nvPr>
            <p:ph type="dt" sz="half" idx="2"/>
          </p:nvPr>
        </p:nvSpPr>
        <p:spPr>
          <a:xfrm>
            <a:off x="628650" y="4697901"/>
            <a:ext cx="7886700" cy="230831"/>
          </a:xfrm>
          <a:prstGeom prst="rect">
            <a:avLst/>
          </a:prstGeom>
        </p:spPr>
        <p:txBody>
          <a:bodyPr vert="horz" lIns="91440" tIns="45720" rIns="91440" bIns="45720" rtlCol="0" anchor="ctr"/>
          <a:lstStyle>
            <a:lvl1pPr algn="ctr">
              <a:defRPr sz="1050">
                <a:solidFill>
                  <a:schemeClr val="tx1">
                    <a:tint val="75000"/>
                  </a:schemeClr>
                </a:solidFill>
                <a:latin typeface="Arial" panose="020B0604020202020204" pitchFamily="34" charset="0"/>
                <a:cs typeface="Arial" panose="020B0604020202020204" pitchFamily="34" charset="0"/>
              </a:defRPr>
            </a:lvl1pPr>
          </a:lstStyle>
          <a:p>
            <a:fld id="{767AA5E2-289A-4E31-AEA2-DFA6799FDAF3}" type="datetimeFigureOut">
              <a:rPr lang="en-SG" smtClean="0"/>
              <a:pPr/>
              <a:t>12/11/2023</a:t>
            </a:fld>
            <a:endParaRPr lang="en-SG" dirty="0"/>
          </a:p>
        </p:txBody>
      </p:sp>
      <p:pic>
        <p:nvPicPr>
          <p:cNvPr id="8" name="Content Placeholder 4" descr="A picture containing email&#10;&#10;Description automatically generated">
            <a:extLst>
              <a:ext uri="{FF2B5EF4-FFF2-40B4-BE49-F238E27FC236}">
                <a16:creationId xmlns:a16="http://schemas.microsoft.com/office/drawing/2014/main" id="{E55CBA69-BECC-4F68-BF3F-411184287B46}"/>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804248" y="317041"/>
            <a:ext cx="2272000" cy="720000"/>
          </a:xfrm>
          <a:prstGeom prst="rect">
            <a:avLst/>
          </a:prstGeom>
        </p:spPr>
      </p:pic>
      <p:sp>
        <p:nvSpPr>
          <p:cNvPr id="9" name="TextBox 8">
            <a:extLst>
              <a:ext uri="{FF2B5EF4-FFF2-40B4-BE49-F238E27FC236}">
                <a16:creationId xmlns:a16="http://schemas.microsoft.com/office/drawing/2014/main" id="{1A283FC6-EA98-4F25-9BFF-C26FEF2B1AB3}"/>
              </a:ext>
            </a:extLst>
          </p:cNvPr>
          <p:cNvSpPr txBox="1"/>
          <p:nvPr userDrawn="1"/>
        </p:nvSpPr>
        <p:spPr>
          <a:xfrm>
            <a:off x="576764" y="4697901"/>
            <a:ext cx="1723549" cy="230832"/>
          </a:xfrm>
          <a:prstGeom prst="rect">
            <a:avLst/>
          </a:prstGeom>
          <a:noFill/>
        </p:spPr>
        <p:txBody>
          <a:bodyPr wrap="none" rtlCol="0">
            <a:spAutoFit/>
          </a:bodyPr>
          <a:lstStyle/>
          <a:p>
            <a:r>
              <a:rPr lang="en-US" sz="900" b="1" dirty="0">
                <a:solidFill>
                  <a:srgbClr val="4472C4">
                    <a:lumMod val="75000"/>
                  </a:srgbClr>
                </a:solidFill>
                <a:latin typeface="Arial" panose="020B0604020202020204" pitchFamily="34" charset="0"/>
                <a:cs typeface="Arial" panose="020B0604020202020204" pitchFamily="34" charset="0"/>
              </a:rPr>
              <a:t>FORGING </a:t>
            </a:r>
            <a:r>
              <a:rPr lang="en-US" sz="900" b="1" dirty="0">
                <a:solidFill>
                  <a:srgbClr val="ED7D31"/>
                </a:solidFill>
                <a:latin typeface="Arial" panose="020B0604020202020204" pitchFamily="34" charset="0"/>
                <a:cs typeface="Arial" panose="020B0604020202020204" pitchFamily="34" charset="0"/>
              </a:rPr>
              <a:t>NEW FRONTIERS</a:t>
            </a:r>
          </a:p>
        </p:txBody>
      </p:sp>
      <p:sp>
        <p:nvSpPr>
          <p:cNvPr id="10" name="Holder 6">
            <a:extLst>
              <a:ext uri="{FF2B5EF4-FFF2-40B4-BE49-F238E27FC236}">
                <a16:creationId xmlns:a16="http://schemas.microsoft.com/office/drawing/2014/main" id="{125964C3-5D04-4CAD-9B71-2C424229D144}"/>
              </a:ext>
            </a:extLst>
          </p:cNvPr>
          <p:cNvSpPr txBox="1">
            <a:spLocks/>
          </p:cNvSpPr>
          <p:nvPr userDrawn="1"/>
        </p:nvSpPr>
        <p:spPr>
          <a:xfrm>
            <a:off x="8037984" y="4679536"/>
            <a:ext cx="152400" cy="146923"/>
          </a:xfrm>
          <a:prstGeom prst="hexagon">
            <a:avLst>
              <a:gd name="adj" fmla="val 0"/>
              <a:gd name="vf" fmla="val 115470"/>
            </a:avLst>
          </a:prstGeom>
          <a:noFill/>
        </p:spPr>
        <p:txBody>
          <a:bodyPr wrap="square" lIns="0" tIns="0" rIns="0" bIns="0" anchor="ctr">
            <a:spAutoFit/>
          </a:bodyPr>
          <a:lstStyle>
            <a:defPPr>
              <a:defRPr lang="en-US"/>
            </a:defPPr>
            <a:lvl1pPr marL="0" algn="ctr" defTabSz="914400" rtl="0" eaLnBrk="1" latinLnBrk="0" hangingPunct="1">
              <a:defRPr sz="1000" b="1"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4"/>
              </a:spcBef>
            </a:pPr>
            <a:fld id="{81D60167-4931-47E6-BA6A-407CBD079E47}" type="slidenum">
              <a:rPr lang="en-SG" sz="800" smtClean="0">
                <a:solidFill>
                  <a:schemeClr val="tx1">
                    <a:lumMod val="50000"/>
                    <a:lumOff val="50000"/>
                  </a:schemeClr>
                </a:solidFill>
              </a:rPr>
              <a:pPr>
                <a:spcBef>
                  <a:spcPts val="4"/>
                </a:spcBef>
              </a:pPr>
              <a:t>‹#›</a:t>
            </a:fld>
            <a:endParaRPr lang="en-SG" sz="600" dirty="0">
              <a:solidFill>
                <a:schemeClr val="tx1">
                  <a:lumMod val="50000"/>
                  <a:lumOff val="50000"/>
                </a:schemeClr>
              </a:solidFill>
            </a:endParaRPr>
          </a:p>
        </p:txBody>
      </p:sp>
    </p:spTree>
    <p:extLst>
      <p:ext uri="{BB962C8B-B14F-4D97-AF65-F5344CB8AC3E}">
        <p14:creationId xmlns:p14="http://schemas.microsoft.com/office/powerpoint/2010/main" val="6448033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notesSlide" Target="../notesSlides/notesSlide7.xml"/><Relationship Id="rId4"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6.xml"/><Relationship Id="rId7" Type="http://schemas.openxmlformats.org/officeDocument/2006/relationships/image" Target="../media/image1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8.xml"/><Relationship Id="rId5" Type="http://schemas.openxmlformats.org/officeDocument/2006/relationships/slideLayout" Target="../slideLayouts/slideLayout13.xml"/><Relationship Id="rId4"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A612219-619D-5447-80D7-89B30895CD77}"/>
              </a:ext>
            </a:extLst>
          </p:cNvPr>
          <p:cNvPicPr>
            <a:picLocks noChangeAspect="1"/>
          </p:cNvPicPr>
          <p:nvPr/>
        </p:nvPicPr>
        <p:blipFill rotWithShape="1">
          <a:blip r:embed="rId3">
            <a:alphaModFix amt="50000"/>
            <a:extLst>
              <a:ext uri="{28A0092B-C50C-407E-A947-70E740481C1C}">
                <a14:useLocalDpi xmlns:a14="http://schemas.microsoft.com/office/drawing/2010/main"/>
              </a:ext>
            </a:extLst>
          </a:blip>
          <a:srcRect b="8130"/>
          <a:stretch/>
        </p:blipFill>
        <p:spPr>
          <a:xfrm>
            <a:off x="1121193" y="19608"/>
            <a:ext cx="8022807" cy="5123891"/>
          </a:xfrm>
          <a:prstGeom prst="rect">
            <a:avLst/>
          </a:prstGeom>
        </p:spPr>
      </p:pic>
      <p:pic>
        <p:nvPicPr>
          <p:cNvPr id="5" name="Content Placeholder 4" descr="A picture containing email&#10;&#10;Description automatically generated">
            <a:extLst>
              <a:ext uri="{FF2B5EF4-FFF2-40B4-BE49-F238E27FC236}">
                <a16:creationId xmlns:a16="http://schemas.microsoft.com/office/drawing/2014/main" id="{35E2EF0A-5FE8-1F4D-B030-28E0AEC648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8195" y="483518"/>
            <a:ext cx="5207491" cy="1650262"/>
          </a:xfrm>
          <a:prstGeom prst="rect">
            <a:avLst/>
          </a:prstGeom>
        </p:spPr>
      </p:pic>
      <p:sp>
        <p:nvSpPr>
          <p:cNvPr id="6" name="TextBox 5">
            <a:extLst>
              <a:ext uri="{FF2B5EF4-FFF2-40B4-BE49-F238E27FC236}">
                <a16:creationId xmlns:a16="http://schemas.microsoft.com/office/drawing/2014/main" id="{7A331C95-9908-9DFF-7962-C59B7916C9F8}"/>
              </a:ext>
            </a:extLst>
          </p:cNvPr>
          <p:cNvSpPr txBox="1"/>
          <p:nvPr/>
        </p:nvSpPr>
        <p:spPr>
          <a:xfrm>
            <a:off x="2303748" y="2007242"/>
            <a:ext cx="3456384" cy="707886"/>
          </a:xfrm>
          <a:prstGeom prst="rect">
            <a:avLst/>
          </a:prstGeom>
          <a:noFill/>
        </p:spPr>
        <p:txBody>
          <a:bodyPr wrap="square">
            <a:spAutoFit/>
          </a:bodyPr>
          <a:lstStyle/>
          <a:p>
            <a:r>
              <a:rPr lang="en-US" altLang="zh-CN" sz="2000" b="1" dirty="0"/>
              <a:t>ME5106 Engineering Acoustics</a:t>
            </a:r>
          </a:p>
          <a:p>
            <a:pPr algn="ctr"/>
            <a:r>
              <a:rPr lang="en-US" altLang="zh-CN" sz="2000" b="1" dirty="0"/>
              <a:t>-Part2 Mini Project 3</a:t>
            </a:r>
            <a:endParaRPr lang="zh-CN" altLang="en-US" sz="2000" b="1" dirty="0"/>
          </a:p>
        </p:txBody>
      </p:sp>
      <p:sp>
        <p:nvSpPr>
          <p:cNvPr id="7" name="TextBox 6">
            <a:extLst>
              <a:ext uri="{FF2B5EF4-FFF2-40B4-BE49-F238E27FC236}">
                <a16:creationId xmlns:a16="http://schemas.microsoft.com/office/drawing/2014/main" id="{8E210602-BD1E-7B53-5151-245E79C802B3}"/>
              </a:ext>
            </a:extLst>
          </p:cNvPr>
          <p:cNvSpPr txBox="1"/>
          <p:nvPr/>
        </p:nvSpPr>
        <p:spPr>
          <a:xfrm>
            <a:off x="2771800" y="3003798"/>
            <a:ext cx="2952328" cy="923330"/>
          </a:xfrm>
          <a:prstGeom prst="rect">
            <a:avLst/>
          </a:prstGeom>
          <a:noFill/>
        </p:spPr>
        <p:txBody>
          <a:bodyPr wrap="square">
            <a:spAutoFit/>
          </a:bodyPr>
          <a:lstStyle/>
          <a:p>
            <a:pPr algn="just"/>
            <a:r>
              <a:rPr lang="en-US" altLang="zh-CN" dirty="0"/>
              <a:t>A0285021N   Xiao </a:t>
            </a:r>
            <a:r>
              <a:rPr lang="en-US" altLang="zh-CN" dirty="0" err="1"/>
              <a:t>Jieru</a:t>
            </a:r>
            <a:r>
              <a:rPr lang="en-US" altLang="zh-CN" dirty="0"/>
              <a:t> </a:t>
            </a:r>
          </a:p>
          <a:p>
            <a:pPr algn="just"/>
            <a:r>
              <a:rPr lang="en-US" altLang="zh-CN" dirty="0"/>
              <a:t>A0284918M  Wang </a:t>
            </a:r>
            <a:r>
              <a:rPr lang="en-US" altLang="zh-CN" dirty="0" err="1"/>
              <a:t>Xianghui</a:t>
            </a:r>
            <a:r>
              <a:rPr lang="en-US" altLang="zh-CN" dirty="0"/>
              <a:t> </a:t>
            </a:r>
          </a:p>
          <a:p>
            <a:pPr algn="just"/>
            <a:r>
              <a:rPr lang="en-US" altLang="zh-CN" dirty="0"/>
              <a:t>A0285019B    Zhang Zhen 	</a:t>
            </a:r>
            <a:endParaRPr lang="zh-CN" altLang="en-US" dirty="0"/>
          </a:p>
        </p:txBody>
      </p:sp>
      <p:sp>
        <p:nvSpPr>
          <p:cNvPr id="11" name="TextBox 10">
            <a:extLst>
              <a:ext uri="{FF2B5EF4-FFF2-40B4-BE49-F238E27FC236}">
                <a16:creationId xmlns:a16="http://schemas.microsoft.com/office/drawing/2014/main" id="{4FDC5C88-40C3-7BFC-7613-BF5D951FA98E}"/>
              </a:ext>
            </a:extLst>
          </p:cNvPr>
          <p:cNvSpPr txBox="1"/>
          <p:nvPr/>
        </p:nvSpPr>
        <p:spPr>
          <a:xfrm>
            <a:off x="3301514" y="3927128"/>
            <a:ext cx="1460852" cy="369332"/>
          </a:xfrm>
          <a:prstGeom prst="rect">
            <a:avLst/>
          </a:prstGeom>
          <a:noFill/>
        </p:spPr>
        <p:txBody>
          <a:bodyPr wrap="square">
            <a:spAutoFit/>
          </a:bodyPr>
          <a:lstStyle/>
          <a:p>
            <a:r>
              <a:rPr lang="en-US" altLang="zh-CN" dirty="0"/>
              <a:t>12 Nov 2023</a:t>
            </a:r>
            <a:endParaRPr lang="zh-CN" altLang="en-US" dirty="0"/>
          </a:p>
        </p:txBody>
      </p:sp>
      <p:sp>
        <p:nvSpPr>
          <p:cNvPr id="2" name="TextBox 5">
            <a:extLst>
              <a:ext uri="{FF2B5EF4-FFF2-40B4-BE49-F238E27FC236}">
                <a16:creationId xmlns:a16="http://schemas.microsoft.com/office/drawing/2014/main" id="{7A331C95-9908-9DFF-7962-C59B7916C9F8}"/>
              </a:ext>
            </a:extLst>
          </p:cNvPr>
          <p:cNvSpPr txBox="1"/>
          <p:nvPr/>
        </p:nvSpPr>
        <p:spPr>
          <a:xfrm>
            <a:off x="3383868" y="2597690"/>
            <a:ext cx="1296144"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t>Group 17</a:t>
            </a:r>
            <a:endParaRPr lang="zh-CN" altLang="en-US" sz="2000" b="1" dirty="0"/>
          </a:p>
        </p:txBody>
      </p:sp>
    </p:spTree>
  </p:cSld>
  <p:clrMapOvr>
    <a:masterClrMapping/>
  </p:clrMapOvr>
  <mc:AlternateContent xmlns:mc="http://schemas.openxmlformats.org/markup-compatibility/2006">
    <mc:Choice xmlns:p14="http://schemas.microsoft.com/office/powerpoint/2010/main" Requires="p14">
      <p:transition spd="slow" p14:dur="2000" advTm="4533"/>
    </mc:Choice>
    <mc:Fallback>
      <p:transition spd="slow" advTm="453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t>Laser power</a:t>
            </a:r>
          </a:p>
        </p:txBody>
      </p:sp>
      <p:sp>
        <p:nvSpPr>
          <p:cNvPr id="3" name="Content Placeholder 2"/>
          <p:cNvSpPr>
            <a:spLocks noGrp="1"/>
          </p:cNvSpPr>
          <p:nvPr>
            <p:ph sz="quarter" idx="10"/>
          </p:nvPr>
        </p:nvSpPr>
        <p:spPr>
          <a:xfrm>
            <a:off x="685800" y="676910"/>
            <a:ext cx="8208010" cy="3584575"/>
          </a:xfrm>
        </p:spPr>
        <p:txBody>
          <a:bodyPr/>
          <a:lstStyle/>
          <a:p>
            <a:r>
              <a:rPr lang="en-US"/>
              <a:t>Data Visualization </a:t>
            </a:r>
          </a:p>
        </p:txBody>
      </p:sp>
      <p:grpSp>
        <p:nvGrpSpPr>
          <p:cNvPr id="10" name="组合 9"/>
          <p:cNvGrpSpPr/>
          <p:nvPr/>
        </p:nvGrpSpPr>
        <p:grpSpPr>
          <a:xfrm>
            <a:off x="953135" y="1213485"/>
            <a:ext cx="7249160" cy="2013585"/>
            <a:chOff x="510" y="1896"/>
            <a:chExt cx="13382" cy="3665"/>
          </a:xfrm>
        </p:grpSpPr>
        <p:pic>
          <p:nvPicPr>
            <p:cNvPr id="4" name="图片 3" descr="figure_A1"/>
            <p:cNvPicPr>
              <a:picLocks noChangeAspect="1"/>
            </p:cNvPicPr>
            <p:nvPr/>
          </p:nvPicPr>
          <p:blipFill>
            <a:blip r:embed="rId3"/>
            <a:stretch>
              <a:fillRect/>
            </a:stretch>
          </p:blipFill>
          <p:spPr>
            <a:xfrm>
              <a:off x="510" y="1896"/>
              <a:ext cx="4797" cy="3602"/>
            </a:xfrm>
            <a:prstGeom prst="rect">
              <a:avLst/>
            </a:prstGeom>
          </p:spPr>
        </p:pic>
        <p:pic>
          <p:nvPicPr>
            <p:cNvPr id="5" name="图片 4" descr="peak_A1"/>
            <p:cNvPicPr>
              <a:picLocks noChangeAspect="1"/>
            </p:cNvPicPr>
            <p:nvPr/>
          </p:nvPicPr>
          <p:blipFill>
            <a:blip r:embed="rId4"/>
            <a:stretch>
              <a:fillRect/>
            </a:stretch>
          </p:blipFill>
          <p:spPr>
            <a:xfrm>
              <a:off x="4932" y="2009"/>
              <a:ext cx="4652" cy="3489"/>
            </a:xfrm>
            <a:prstGeom prst="rect">
              <a:avLst/>
            </a:prstGeom>
          </p:spPr>
        </p:pic>
        <p:pic>
          <p:nvPicPr>
            <p:cNvPr id="6" name="图片 5" descr="谱图_A1"/>
            <p:cNvPicPr>
              <a:picLocks noChangeAspect="1"/>
            </p:cNvPicPr>
            <p:nvPr/>
          </p:nvPicPr>
          <p:blipFill>
            <a:blip r:embed="rId5"/>
            <a:stretch>
              <a:fillRect/>
            </a:stretch>
          </p:blipFill>
          <p:spPr>
            <a:xfrm>
              <a:off x="9154" y="2009"/>
              <a:ext cx="4739" cy="3553"/>
            </a:xfrm>
            <a:prstGeom prst="rect">
              <a:avLst/>
            </a:prstGeom>
          </p:spPr>
        </p:pic>
      </p:grpSp>
      <p:sp>
        <p:nvSpPr>
          <p:cNvPr id="17" name="文本框 16"/>
          <p:cNvSpPr txBox="1"/>
          <p:nvPr/>
        </p:nvSpPr>
        <p:spPr>
          <a:xfrm>
            <a:off x="539750" y="3075940"/>
            <a:ext cx="8278495" cy="1445260"/>
          </a:xfrm>
          <a:prstGeom prst="rect">
            <a:avLst/>
          </a:prstGeom>
          <a:noFill/>
        </p:spPr>
        <p:txBody>
          <a:bodyPr wrap="square" rtlCol="0">
            <a:spAutoFit/>
          </a:bodyPr>
          <a:lstStyle/>
          <a:p>
            <a:pPr marL="285750" indent="-285750">
              <a:lnSpc>
                <a:spcPct val="110000"/>
              </a:lnSpc>
              <a:buFont typeface="Arial" panose="020B0604020202020204" pitchFamily="34" charset="0"/>
              <a:buChar char="•"/>
            </a:pPr>
            <a:r>
              <a:rPr lang="en-US" altLang="zh-CN" sz="1000" b="1">
                <a:latin typeface="Times New Roman" panose="02020603050405020304" charset="0"/>
                <a:cs typeface="Times New Roman" panose="02020603050405020304" charset="0"/>
              </a:rPr>
              <a:t>Time-domain waveform</a:t>
            </a:r>
            <a:r>
              <a:rPr lang="en-US" altLang="zh-CN" sz="1000">
                <a:latin typeface="Times New Roman" panose="02020603050405020304" charset="0"/>
                <a:cs typeface="Times New Roman" panose="02020603050405020304" charset="0"/>
              </a:rPr>
              <a:t> - Helps to identify the cyclical, fluctuating nature of the signal and any possible anomalies</a:t>
            </a:r>
          </a:p>
          <a:p>
            <a:pPr marL="285750" indent="-285750">
              <a:lnSpc>
                <a:spcPct val="110000"/>
              </a:lnSpc>
              <a:buFont typeface="Arial" panose="020B0604020202020204" pitchFamily="34" charset="0"/>
              <a:buChar char="•"/>
            </a:pPr>
            <a:endParaRPr lang="en-US" altLang="zh-CN" sz="1000">
              <a:latin typeface="Times New Roman" panose="02020603050405020304" charset="0"/>
              <a:cs typeface="Times New Roman" panose="02020603050405020304" charset="0"/>
            </a:endParaRPr>
          </a:p>
          <a:p>
            <a:pPr marL="285750" indent="-285750">
              <a:lnSpc>
                <a:spcPct val="110000"/>
              </a:lnSpc>
              <a:buFont typeface="Arial" panose="020B0604020202020204" pitchFamily="34" charset="0"/>
              <a:buChar char="•"/>
            </a:pPr>
            <a:r>
              <a:rPr lang="en-US" altLang="zh-CN" sz="1000" b="1">
                <a:solidFill>
                  <a:schemeClr val="tx1"/>
                </a:solidFill>
                <a:latin typeface="Times New Roman" panose="02020603050405020304" charset="0"/>
                <a:cs typeface="Times New Roman" panose="02020603050405020304" charset="0"/>
              </a:rPr>
              <a:t>Spectrum</a:t>
            </a:r>
            <a:r>
              <a:rPr lang="en-US" altLang="zh-CN" sz="1000">
                <a:solidFill>
                  <a:schemeClr val="tx1"/>
                </a:solidFill>
                <a:latin typeface="Times New Roman" panose="02020603050405020304" charset="0"/>
                <a:cs typeface="Times New Roman" panose="02020603050405020304" charset="0"/>
              </a:rPr>
              <a:t> </a:t>
            </a:r>
            <a:r>
              <a:rPr lang="en-US" altLang="zh-CN" sz="1000">
                <a:latin typeface="Times New Roman" panose="02020603050405020304" charset="0"/>
                <a:cs typeface="Times New Roman" panose="02020603050405020304" charset="0"/>
              </a:rPr>
              <a:t>- Reveals the strength of different frequency components in a signal and is used to identify major frequencies and harmonics in a signal</a:t>
            </a:r>
          </a:p>
          <a:p>
            <a:pPr marL="285750" indent="-285750">
              <a:lnSpc>
                <a:spcPct val="110000"/>
              </a:lnSpc>
              <a:buFont typeface="Arial" panose="020B0604020202020204" pitchFamily="34" charset="0"/>
              <a:buChar char="•"/>
            </a:pPr>
            <a:endParaRPr lang="en-US" altLang="zh-CN" sz="1000">
              <a:latin typeface="Times New Roman" panose="02020603050405020304" charset="0"/>
              <a:cs typeface="Times New Roman" panose="02020603050405020304" charset="0"/>
            </a:endParaRPr>
          </a:p>
          <a:p>
            <a:pPr marL="285750" indent="-285750">
              <a:lnSpc>
                <a:spcPct val="110000"/>
              </a:lnSpc>
              <a:buFont typeface="Arial" panose="020B0604020202020204" pitchFamily="34" charset="0"/>
              <a:buChar char="•"/>
            </a:pPr>
            <a:r>
              <a:rPr lang="en-US" altLang="zh-CN" sz="1000" b="1">
                <a:latin typeface="Times New Roman" panose="02020603050405020304" charset="0"/>
                <a:cs typeface="Times New Roman" panose="02020603050405020304" charset="0"/>
              </a:rPr>
              <a:t>Spectrogram</a:t>
            </a:r>
            <a:r>
              <a:rPr lang="en-US" altLang="zh-CN" sz="1000">
                <a:latin typeface="Times New Roman" panose="02020603050405020304" charset="0"/>
                <a:cs typeface="Times New Roman" panose="02020603050405020304" charset="0"/>
              </a:rPr>
              <a:t> - Facilitate the identification of predominant frequency constituents in a signal and ascertains the inclusion of specific frequency elements</a:t>
            </a:r>
          </a:p>
          <a:p>
            <a:pPr marL="285750" indent="-285750">
              <a:lnSpc>
                <a:spcPct val="110000"/>
              </a:lnSpc>
              <a:buFont typeface="Arial" panose="020B0604020202020204" pitchFamily="34" charset="0"/>
              <a:buChar char="•"/>
            </a:pPr>
            <a:endParaRPr lang="en-US" altLang="zh-CN" sz="1000">
              <a:latin typeface="Times New Roman" panose="02020603050405020304" charset="0"/>
              <a:cs typeface="Times New Roman" panose="02020603050405020304" charset="0"/>
            </a:endParaRPr>
          </a:p>
          <a:p>
            <a:pPr marL="285750" indent="-285750">
              <a:lnSpc>
                <a:spcPct val="110000"/>
              </a:lnSpc>
              <a:buFont typeface="Arial" panose="020B0604020202020204" pitchFamily="34" charset="0"/>
              <a:buChar char="•"/>
            </a:pPr>
            <a:r>
              <a:rPr lang="en-US" altLang="zh-CN" sz="1000" b="1">
                <a:latin typeface="Times New Roman" panose="02020603050405020304" charset="0"/>
                <a:cs typeface="Times New Roman" panose="02020603050405020304" charset="0"/>
              </a:rPr>
              <a:t>Power Spectral Density</a:t>
            </a:r>
            <a:r>
              <a:rPr lang="en-US" altLang="zh-CN" sz="1000">
                <a:latin typeface="Times New Roman" panose="02020603050405020304" charset="0"/>
                <a:cs typeface="Times New Roman" panose="02020603050405020304" charset="0"/>
              </a:rPr>
              <a:t> - Indicates the power distribution of the frequency components of a signal, usually used to analyse the energy distribution of a random signal or noise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AA57-FCB5-5C9A-C0B2-DB4F3A7E8A7B}"/>
              </a:ext>
            </a:extLst>
          </p:cNvPr>
          <p:cNvSpPr>
            <a:spLocks noGrp="1"/>
          </p:cNvSpPr>
          <p:nvPr>
            <p:ph type="title"/>
          </p:nvPr>
        </p:nvSpPr>
        <p:spPr/>
        <p:txBody>
          <a:bodyPr/>
          <a:lstStyle/>
          <a:p>
            <a:r>
              <a:rPr lang="en-US" dirty="0">
                <a:solidFill>
                  <a:srgbClr val="004380"/>
                </a:solidFill>
              </a:rPr>
              <a:t>Mel-CNN</a:t>
            </a:r>
          </a:p>
        </p:txBody>
      </p:sp>
      <p:pic>
        <p:nvPicPr>
          <p:cNvPr id="32" name="图片 31">
            <a:extLst>
              <a:ext uri="{FF2B5EF4-FFF2-40B4-BE49-F238E27FC236}">
                <a16:creationId xmlns:a16="http://schemas.microsoft.com/office/drawing/2014/main" id="{70F26B4D-3D9F-4A70-1C10-541DA1A02BFA}"/>
              </a:ext>
            </a:extLst>
          </p:cNvPr>
          <p:cNvPicPr>
            <a:picLocks noChangeAspect="1"/>
          </p:cNvPicPr>
          <p:nvPr/>
        </p:nvPicPr>
        <p:blipFill>
          <a:blip r:embed="rId3"/>
          <a:stretch>
            <a:fillRect/>
          </a:stretch>
        </p:blipFill>
        <p:spPr>
          <a:xfrm>
            <a:off x="539552" y="1454301"/>
            <a:ext cx="4186337" cy="1934566"/>
          </a:xfrm>
          <a:prstGeom prst="rect">
            <a:avLst/>
          </a:prstGeom>
          <a:effectLst>
            <a:outerShdw blurRad="50800" dist="38100" dir="2700000" algn="tl" rotWithShape="0">
              <a:prstClr val="black">
                <a:alpha val="40000"/>
              </a:prstClr>
            </a:outerShdw>
          </a:effectLst>
        </p:spPr>
      </p:pic>
      <p:pic>
        <p:nvPicPr>
          <p:cNvPr id="34" name="图片 33">
            <a:extLst>
              <a:ext uri="{FF2B5EF4-FFF2-40B4-BE49-F238E27FC236}">
                <a16:creationId xmlns:a16="http://schemas.microsoft.com/office/drawing/2014/main" id="{DE7E861A-C426-9484-EF1B-AC586A3D6320}"/>
              </a:ext>
            </a:extLst>
          </p:cNvPr>
          <p:cNvPicPr>
            <a:picLocks noChangeAspect="1"/>
          </p:cNvPicPr>
          <p:nvPr/>
        </p:nvPicPr>
        <p:blipFill>
          <a:blip r:embed="rId4"/>
          <a:stretch>
            <a:fillRect/>
          </a:stretch>
        </p:blipFill>
        <p:spPr>
          <a:xfrm>
            <a:off x="5364088" y="781819"/>
            <a:ext cx="3155133" cy="3579862"/>
          </a:xfrm>
          <a:prstGeom prst="rect">
            <a:avLst/>
          </a:prstGeom>
          <a:effectLst>
            <a:outerShdw blurRad="50800" dist="38100" dir="2700000" algn="tl" rotWithShape="0">
              <a:prstClr val="black">
                <a:alpha val="40000"/>
              </a:prstClr>
            </a:outerShdw>
          </a:effectLst>
        </p:spPr>
      </p:pic>
      <p:sp>
        <p:nvSpPr>
          <p:cNvPr id="35" name="文本框 34">
            <a:extLst>
              <a:ext uri="{FF2B5EF4-FFF2-40B4-BE49-F238E27FC236}">
                <a16:creationId xmlns:a16="http://schemas.microsoft.com/office/drawing/2014/main" id="{00ED1FB4-FCC8-C63A-9EB1-D57EA410ACDF}"/>
              </a:ext>
            </a:extLst>
          </p:cNvPr>
          <p:cNvSpPr txBox="1"/>
          <p:nvPr/>
        </p:nvSpPr>
        <p:spPr>
          <a:xfrm>
            <a:off x="755576" y="3867894"/>
            <a:ext cx="3820469"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altLang="zh-CN" dirty="0"/>
              <a:t>MEL-CNN for Sound Feature Extraction</a:t>
            </a:r>
            <a:endParaRPr lang="zh-CN" altLang="en-US" dirty="0"/>
          </a:p>
        </p:txBody>
      </p:sp>
    </p:spTree>
    <p:extLst>
      <p:ext uri="{BB962C8B-B14F-4D97-AF65-F5344CB8AC3E}">
        <p14:creationId xmlns:p14="http://schemas.microsoft.com/office/powerpoint/2010/main" val="320797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AA57-FCB5-5C9A-C0B2-DB4F3A7E8A7B}"/>
              </a:ext>
            </a:extLst>
          </p:cNvPr>
          <p:cNvSpPr>
            <a:spLocks noGrp="1"/>
          </p:cNvSpPr>
          <p:nvPr>
            <p:ph type="title"/>
          </p:nvPr>
        </p:nvSpPr>
        <p:spPr/>
        <p:txBody>
          <a:bodyPr/>
          <a:lstStyle/>
          <a:p>
            <a:r>
              <a:rPr lang="en-US" dirty="0">
                <a:solidFill>
                  <a:srgbClr val="004380"/>
                </a:solidFill>
              </a:rPr>
              <a:t>Mel-CNN </a:t>
            </a:r>
            <a:r>
              <a:rPr lang="en-US" altLang="zh-CN" dirty="0">
                <a:solidFill>
                  <a:srgbClr val="004380"/>
                </a:solidFill>
              </a:rPr>
              <a:t>input</a:t>
            </a:r>
            <a:endParaRPr lang="en-US" dirty="0">
              <a:solidFill>
                <a:srgbClr val="004380"/>
              </a:solidFill>
            </a:endParaRPr>
          </a:p>
        </p:txBody>
      </p:sp>
      <p:pic>
        <p:nvPicPr>
          <p:cNvPr id="15" name="图片 14">
            <a:extLst>
              <a:ext uri="{FF2B5EF4-FFF2-40B4-BE49-F238E27FC236}">
                <a16:creationId xmlns:a16="http://schemas.microsoft.com/office/drawing/2014/main" id="{497EBDAD-2326-F550-58D1-971BEF75B7D2}"/>
              </a:ext>
            </a:extLst>
          </p:cNvPr>
          <p:cNvPicPr>
            <a:picLocks noChangeAspect="1"/>
          </p:cNvPicPr>
          <p:nvPr/>
        </p:nvPicPr>
        <p:blipFill>
          <a:blip r:embed="rId3"/>
          <a:stretch>
            <a:fillRect/>
          </a:stretch>
        </p:blipFill>
        <p:spPr>
          <a:xfrm>
            <a:off x="467544" y="1540447"/>
            <a:ext cx="4408082" cy="1031303"/>
          </a:xfrm>
          <a:prstGeom prst="rect">
            <a:avLst/>
          </a:prstGeom>
          <a:effectLst>
            <a:outerShdw blurRad="50800" dist="38100" dir="2700000" algn="tl" rotWithShape="0">
              <a:prstClr val="black">
                <a:alpha val="40000"/>
              </a:prstClr>
            </a:outerShdw>
          </a:effectLst>
        </p:spPr>
      </p:pic>
      <p:pic>
        <p:nvPicPr>
          <p:cNvPr id="17" name="图片 16">
            <a:extLst>
              <a:ext uri="{FF2B5EF4-FFF2-40B4-BE49-F238E27FC236}">
                <a16:creationId xmlns:a16="http://schemas.microsoft.com/office/drawing/2014/main" id="{B16031BF-B9F8-FCC4-C69D-815E027BFB41}"/>
              </a:ext>
            </a:extLst>
          </p:cNvPr>
          <p:cNvPicPr>
            <a:picLocks noChangeAspect="1"/>
          </p:cNvPicPr>
          <p:nvPr/>
        </p:nvPicPr>
        <p:blipFill>
          <a:blip r:embed="rId4"/>
          <a:stretch>
            <a:fillRect/>
          </a:stretch>
        </p:blipFill>
        <p:spPr>
          <a:xfrm>
            <a:off x="5220072" y="1338723"/>
            <a:ext cx="3543327" cy="1434749"/>
          </a:xfrm>
          <a:prstGeom prst="rect">
            <a:avLst/>
          </a:prstGeom>
          <a:effectLst>
            <a:outerShdw blurRad="50800" dist="38100" dir="2700000" algn="tl" rotWithShape="0">
              <a:prstClr val="black">
                <a:alpha val="40000"/>
              </a:prstClr>
            </a:outerShdw>
          </a:effectLst>
        </p:spPr>
      </p:pic>
      <p:sp>
        <p:nvSpPr>
          <p:cNvPr id="23" name="矩形 22">
            <a:extLst>
              <a:ext uri="{FF2B5EF4-FFF2-40B4-BE49-F238E27FC236}">
                <a16:creationId xmlns:a16="http://schemas.microsoft.com/office/drawing/2014/main" id="{B87CB991-8F0A-D728-19B9-EE659FB556C4}"/>
              </a:ext>
            </a:extLst>
          </p:cNvPr>
          <p:cNvSpPr/>
          <p:nvPr/>
        </p:nvSpPr>
        <p:spPr>
          <a:xfrm>
            <a:off x="1043608" y="3507854"/>
            <a:ext cx="1531573" cy="57606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Sound sequence</a:t>
            </a:r>
            <a:endParaRPr lang="zh-CN" altLang="en-US" dirty="0"/>
          </a:p>
        </p:txBody>
      </p:sp>
      <p:sp>
        <p:nvSpPr>
          <p:cNvPr id="25" name="矩形 24">
            <a:extLst>
              <a:ext uri="{FF2B5EF4-FFF2-40B4-BE49-F238E27FC236}">
                <a16:creationId xmlns:a16="http://schemas.microsoft.com/office/drawing/2014/main" id="{F9A2CF29-A3FE-A7FA-8A57-F32B3436E270}"/>
              </a:ext>
            </a:extLst>
          </p:cNvPr>
          <p:cNvSpPr/>
          <p:nvPr/>
        </p:nvSpPr>
        <p:spPr>
          <a:xfrm>
            <a:off x="6370676" y="3497808"/>
            <a:ext cx="1531573" cy="576064"/>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Mel-spectrum</a:t>
            </a:r>
            <a:endParaRPr lang="zh-CN" altLang="en-US" dirty="0"/>
          </a:p>
        </p:txBody>
      </p:sp>
      <p:sp>
        <p:nvSpPr>
          <p:cNvPr id="26" name="矩形: 圆角 25">
            <a:extLst>
              <a:ext uri="{FF2B5EF4-FFF2-40B4-BE49-F238E27FC236}">
                <a16:creationId xmlns:a16="http://schemas.microsoft.com/office/drawing/2014/main" id="{FCBBD18C-CDB1-4446-3031-00D38A2BF754}"/>
              </a:ext>
            </a:extLst>
          </p:cNvPr>
          <p:cNvSpPr/>
          <p:nvPr/>
        </p:nvSpPr>
        <p:spPr>
          <a:xfrm>
            <a:off x="3787725" y="3507854"/>
            <a:ext cx="1370407" cy="576064"/>
          </a:xfrm>
          <a:prstGeom prst="round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Python </a:t>
            </a:r>
            <a:r>
              <a:rPr lang="en-US" altLang="zh-CN" dirty="0" err="1"/>
              <a:t>librosa</a:t>
            </a:r>
            <a:endParaRPr lang="zh-CN" altLang="en-US" dirty="0"/>
          </a:p>
        </p:txBody>
      </p:sp>
      <p:cxnSp>
        <p:nvCxnSpPr>
          <p:cNvPr id="28" name="直接箭头连接符 27">
            <a:extLst>
              <a:ext uri="{FF2B5EF4-FFF2-40B4-BE49-F238E27FC236}">
                <a16:creationId xmlns:a16="http://schemas.microsoft.com/office/drawing/2014/main" id="{3B02F47A-56EA-E095-C5B1-71F5A0BDAE8A}"/>
              </a:ext>
            </a:extLst>
          </p:cNvPr>
          <p:cNvCxnSpPr>
            <a:stCxn id="23" idx="3"/>
            <a:endCxn id="26" idx="1"/>
          </p:cNvCxnSpPr>
          <p:nvPr/>
        </p:nvCxnSpPr>
        <p:spPr>
          <a:xfrm>
            <a:off x="2575181" y="3795886"/>
            <a:ext cx="1212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5F9A64D-B15F-3FF7-01D9-554AE9B3D469}"/>
              </a:ext>
            </a:extLst>
          </p:cNvPr>
          <p:cNvCxnSpPr>
            <a:stCxn id="26" idx="3"/>
            <a:endCxn id="25" idx="1"/>
          </p:cNvCxnSpPr>
          <p:nvPr/>
        </p:nvCxnSpPr>
        <p:spPr>
          <a:xfrm flipV="1">
            <a:off x="5158132" y="3785840"/>
            <a:ext cx="1212544" cy="10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115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AA57-FCB5-5C9A-C0B2-DB4F3A7E8A7B}"/>
              </a:ext>
            </a:extLst>
          </p:cNvPr>
          <p:cNvSpPr>
            <a:spLocks noGrp="1"/>
          </p:cNvSpPr>
          <p:nvPr>
            <p:ph type="title"/>
          </p:nvPr>
        </p:nvSpPr>
        <p:spPr/>
        <p:txBody>
          <a:bodyPr/>
          <a:lstStyle/>
          <a:p>
            <a:r>
              <a:rPr lang="en-US" dirty="0">
                <a:solidFill>
                  <a:srgbClr val="004380"/>
                </a:solidFill>
              </a:rPr>
              <a:t>Mel-CNN </a:t>
            </a:r>
            <a:r>
              <a:rPr lang="en-US" altLang="zh-CN" dirty="0">
                <a:solidFill>
                  <a:srgbClr val="004380"/>
                </a:solidFill>
              </a:rPr>
              <a:t>structure</a:t>
            </a:r>
            <a:endParaRPr lang="en-US" dirty="0">
              <a:solidFill>
                <a:srgbClr val="004380"/>
              </a:solidFill>
            </a:endParaRPr>
          </a:p>
        </p:txBody>
      </p:sp>
      <p:pic>
        <p:nvPicPr>
          <p:cNvPr id="8" name="图片 7">
            <a:extLst>
              <a:ext uri="{FF2B5EF4-FFF2-40B4-BE49-F238E27FC236}">
                <a16:creationId xmlns:a16="http://schemas.microsoft.com/office/drawing/2014/main" id="{861B4F4D-2216-F944-E427-E124CB707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820" y="771550"/>
            <a:ext cx="6344359" cy="3816424"/>
          </a:xfrm>
          <a:prstGeom prst="rect">
            <a:avLst/>
          </a:prstGeom>
        </p:spPr>
      </p:pic>
    </p:spTree>
    <p:extLst>
      <p:ext uri="{BB962C8B-B14F-4D97-AF65-F5344CB8AC3E}">
        <p14:creationId xmlns:p14="http://schemas.microsoft.com/office/powerpoint/2010/main" val="2575345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AA57-FCB5-5C9A-C0B2-DB4F3A7E8A7B}"/>
              </a:ext>
            </a:extLst>
          </p:cNvPr>
          <p:cNvSpPr>
            <a:spLocks noGrp="1"/>
          </p:cNvSpPr>
          <p:nvPr>
            <p:ph type="title"/>
          </p:nvPr>
        </p:nvSpPr>
        <p:spPr/>
        <p:txBody>
          <a:bodyPr/>
          <a:lstStyle/>
          <a:p>
            <a:r>
              <a:rPr lang="en-US" dirty="0">
                <a:solidFill>
                  <a:srgbClr val="004380"/>
                </a:solidFill>
              </a:rPr>
              <a:t>Mel-CNN </a:t>
            </a:r>
            <a:r>
              <a:rPr lang="en-US" altLang="zh-CN" dirty="0">
                <a:solidFill>
                  <a:srgbClr val="004380"/>
                </a:solidFill>
              </a:rPr>
              <a:t>training result</a:t>
            </a:r>
            <a:endParaRPr lang="en-US" dirty="0">
              <a:solidFill>
                <a:srgbClr val="004380"/>
              </a:solidFill>
            </a:endParaRPr>
          </a:p>
        </p:txBody>
      </p:sp>
      <p:pic>
        <p:nvPicPr>
          <p:cNvPr id="4" name="图片 3">
            <a:extLst>
              <a:ext uri="{FF2B5EF4-FFF2-40B4-BE49-F238E27FC236}">
                <a16:creationId xmlns:a16="http://schemas.microsoft.com/office/drawing/2014/main" id="{0F2A013F-E594-DEFB-5359-C7F96A5B2307}"/>
              </a:ext>
            </a:extLst>
          </p:cNvPr>
          <p:cNvPicPr>
            <a:picLocks noChangeAspect="1"/>
          </p:cNvPicPr>
          <p:nvPr/>
        </p:nvPicPr>
        <p:blipFill>
          <a:blip r:embed="rId3"/>
          <a:stretch>
            <a:fillRect/>
          </a:stretch>
        </p:blipFill>
        <p:spPr>
          <a:xfrm>
            <a:off x="251520" y="915566"/>
            <a:ext cx="5780189" cy="3542697"/>
          </a:xfrm>
          <a:prstGeom prst="rect">
            <a:avLst/>
          </a:prstGeom>
          <a:effectLst>
            <a:outerShdw blurRad="50800" dist="38100" dir="2700000" algn="tl" rotWithShape="0">
              <a:prstClr val="black">
                <a:alpha val="40000"/>
              </a:prstClr>
            </a:outerShdw>
          </a:effectLst>
        </p:spPr>
      </p:pic>
      <p:pic>
        <p:nvPicPr>
          <p:cNvPr id="7" name="图片 6">
            <a:extLst>
              <a:ext uri="{FF2B5EF4-FFF2-40B4-BE49-F238E27FC236}">
                <a16:creationId xmlns:a16="http://schemas.microsoft.com/office/drawing/2014/main" id="{8F455512-EA57-7EA5-62A9-FAE59B2BDE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00" y="826062"/>
            <a:ext cx="2304256" cy="1860852"/>
          </a:xfrm>
          <a:prstGeom prst="rect">
            <a:avLst/>
          </a:prstGeom>
          <a:effectLst>
            <a:outerShdw blurRad="50800" dist="38100" dir="2700000" algn="tl" rotWithShape="0">
              <a:prstClr val="black">
                <a:alpha val="40000"/>
              </a:prstClr>
            </a:outerShdw>
          </a:effectLst>
        </p:spPr>
      </p:pic>
      <p:sp>
        <p:nvSpPr>
          <p:cNvPr id="9" name="文本框 8">
            <a:extLst>
              <a:ext uri="{FF2B5EF4-FFF2-40B4-BE49-F238E27FC236}">
                <a16:creationId xmlns:a16="http://schemas.microsoft.com/office/drawing/2014/main" id="{211DD746-32CB-1ABB-F2F4-97DE34BBC788}"/>
              </a:ext>
            </a:extLst>
          </p:cNvPr>
          <p:cNvSpPr txBox="1"/>
          <p:nvPr/>
        </p:nvSpPr>
        <p:spPr>
          <a:xfrm>
            <a:off x="6228184" y="3241290"/>
            <a:ext cx="2736304" cy="1477328"/>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dirty="0"/>
              <a:t>Laser Power Predict Result:</a:t>
            </a:r>
          </a:p>
          <a:p>
            <a:endParaRPr lang="en-US" altLang="zh-CN" dirty="0"/>
          </a:p>
          <a:p>
            <a:r>
              <a:rPr lang="en-US" altLang="zh-CN" dirty="0"/>
              <a:t>	C9:	285</a:t>
            </a:r>
          </a:p>
          <a:p>
            <a:r>
              <a:rPr lang="en-US" altLang="zh-CN" dirty="0"/>
              <a:t>	C13:	323</a:t>
            </a:r>
          </a:p>
          <a:p>
            <a:r>
              <a:rPr lang="en-US" altLang="zh-CN" dirty="0"/>
              <a:t>	C14:	259</a:t>
            </a:r>
            <a:endParaRPr lang="zh-CN" altLang="en-US" dirty="0"/>
          </a:p>
        </p:txBody>
      </p:sp>
    </p:spTree>
    <p:extLst>
      <p:ext uri="{BB962C8B-B14F-4D97-AF65-F5344CB8AC3E}">
        <p14:creationId xmlns:p14="http://schemas.microsoft.com/office/powerpoint/2010/main" val="2437911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A612219-619D-5447-80D7-89B30895CD77}"/>
              </a:ext>
            </a:extLst>
          </p:cNvPr>
          <p:cNvPicPr>
            <a:picLocks noChangeAspect="1"/>
          </p:cNvPicPr>
          <p:nvPr/>
        </p:nvPicPr>
        <p:blipFill rotWithShape="1">
          <a:blip r:embed="rId2">
            <a:alphaModFix amt="50000"/>
            <a:extLst>
              <a:ext uri="{28A0092B-C50C-407E-A947-70E740481C1C}">
                <a14:useLocalDpi xmlns:a14="http://schemas.microsoft.com/office/drawing/2010/main"/>
              </a:ext>
            </a:extLst>
          </a:blip>
          <a:srcRect b="8130"/>
          <a:stretch/>
        </p:blipFill>
        <p:spPr>
          <a:xfrm>
            <a:off x="1121193" y="19608"/>
            <a:ext cx="8022807" cy="5123891"/>
          </a:xfrm>
          <a:prstGeom prst="rect">
            <a:avLst/>
          </a:prstGeom>
        </p:spPr>
      </p:pic>
      <p:pic>
        <p:nvPicPr>
          <p:cNvPr id="5" name="Content Placeholder 4" descr="A picture containing email&#10;&#10;Description automatically generated">
            <a:extLst>
              <a:ext uri="{FF2B5EF4-FFF2-40B4-BE49-F238E27FC236}">
                <a16:creationId xmlns:a16="http://schemas.microsoft.com/office/drawing/2014/main" id="{35E2EF0A-5FE8-1F4D-B030-28E0AEC648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8195" y="483518"/>
            <a:ext cx="5207491" cy="1650262"/>
          </a:xfrm>
          <a:prstGeom prst="rect">
            <a:avLst/>
          </a:prstGeom>
        </p:spPr>
      </p:pic>
      <p:sp>
        <p:nvSpPr>
          <p:cNvPr id="6" name="TextBox 5">
            <a:extLst>
              <a:ext uri="{FF2B5EF4-FFF2-40B4-BE49-F238E27FC236}">
                <a16:creationId xmlns:a16="http://schemas.microsoft.com/office/drawing/2014/main" id="{7A331C95-9908-9DFF-7962-C59B7916C9F8}"/>
              </a:ext>
            </a:extLst>
          </p:cNvPr>
          <p:cNvSpPr txBox="1"/>
          <p:nvPr/>
        </p:nvSpPr>
        <p:spPr>
          <a:xfrm>
            <a:off x="2303748" y="2007242"/>
            <a:ext cx="3456384" cy="707886"/>
          </a:xfrm>
          <a:prstGeom prst="rect">
            <a:avLst/>
          </a:prstGeom>
          <a:noFill/>
        </p:spPr>
        <p:txBody>
          <a:bodyPr wrap="square">
            <a:spAutoFit/>
          </a:bodyPr>
          <a:lstStyle/>
          <a:p>
            <a:r>
              <a:rPr lang="en-US" altLang="zh-CN" sz="2000" b="1" dirty="0"/>
              <a:t>ME5106 Engineering Acoustics</a:t>
            </a:r>
          </a:p>
          <a:p>
            <a:pPr algn="ctr"/>
            <a:r>
              <a:rPr lang="en-US" altLang="zh-CN" sz="2000" b="1" dirty="0"/>
              <a:t>-Part2 Mini Project 3</a:t>
            </a:r>
            <a:endParaRPr lang="zh-CN" altLang="en-US" sz="2000" b="1" dirty="0"/>
          </a:p>
        </p:txBody>
      </p:sp>
      <p:sp>
        <p:nvSpPr>
          <p:cNvPr id="7" name="TextBox 6">
            <a:extLst>
              <a:ext uri="{FF2B5EF4-FFF2-40B4-BE49-F238E27FC236}">
                <a16:creationId xmlns:a16="http://schemas.microsoft.com/office/drawing/2014/main" id="{8E210602-BD1E-7B53-5151-245E79C802B3}"/>
              </a:ext>
            </a:extLst>
          </p:cNvPr>
          <p:cNvSpPr txBox="1"/>
          <p:nvPr/>
        </p:nvSpPr>
        <p:spPr>
          <a:xfrm>
            <a:off x="2771800" y="2720672"/>
            <a:ext cx="2952328" cy="923330"/>
          </a:xfrm>
          <a:prstGeom prst="rect">
            <a:avLst/>
          </a:prstGeom>
          <a:noFill/>
        </p:spPr>
        <p:txBody>
          <a:bodyPr wrap="square">
            <a:spAutoFit/>
          </a:bodyPr>
          <a:lstStyle/>
          <a:p>
            <a:pPr algn="just"/>
            <a:r>
              <a:rPr lang="en-US" altLang="zh-CN" dirty="0"/>
              <a:t>A0285021N   Xiao </a:t>
            </a:r>
            <a:r>
              <a:rPr lang="en-US" altLang="zh-CN" dirty="0" err="1"/>
              <a:t>Jieru</a:t>
            </a:r>
            <a:r>
              <a:rPr lang="en-US" altLang="zh-CN" dirty="0"/>
              <a:t> </a:t>
            </a:r>
          </a:p>
          <a:p>
            <a:pPr algn="just"/>
            <a:r>
              <a:rPr lang="en-US" altLang="zh-CN" dirty="0"/>
              <a:t>A0284918M  Wang </a:t>
            </a:r>
            <a:r>
              <a:rPr lang="en-US" altLang="zh-CN" dirty="0" err="1"/>
              <a:t>Xianghui</a:t>
            </a:r>
            <a:r>
              <a:rPr lang="en-US" altLang="zh-CN" dirty="0"/>
              <a:t> </a:t>
            </a:r>
          </a:p>
          <a:p>
            <a:pPr algn="just"/>
            <a:r>
              <a:rPr lang="en-US" altLang="zh-CN" dirty="0"/>
              <a:t>A0285019B    </a:t>
            </a:r>
            <a:r>
              <a:rPr lang="en-US" altLang="zh-CN" dirty="0" err="1"/>
              <a:t>Zhangzhen</a:t>
            </a:r>
            <a:r>
              <a:rPr lang="en-US" altLang="zh-CN" dirty="0"/>
              <a:t> 	</a:t>
            </a:r>
            <a:endParaRPr lang="zh-CN" altLang="en-US" dirty="0"/>
          </a:p>
        </p:txBody>
      </p:sp>
      <p:sp>
        <p:nvSpPr>
          <p:cNvPr id="11" name="TextBox 10">
            <a:extLst>
              <a:ext uri="{FF2B5EF4-FFF2-40B4-BE49-F238E27FC236}">
                <a16:creationId xmlns:a16="http://schemas.microsoft.com/office/drawing/2014/main" id="{4FDC5C88-40C3-7BFC-7613-BF5D951FA98E}"/>
              </a:ext>
            </a:extLst>
          </p:cNvPr>
          <p:cNvSpPr txBox="1"/>
          <p:nvPr/>
        </p:nvSpPr>
        <p:spPr>
          <a:xfrm>
            <a:off x="3301514" y="3644002"/>
            <a:ext cx="1460852" cy="369332"/>
          </a:xfrm>
          <a:prstGeom prst="rect">
            <a:avLst/>
          </a:prstGeom>
          <a:noFill/>
        </p:spPr>
        <p:txBody>
          <a:bodyPr wrap="square">
            <a:spAutoFit/>
          </a:bodyPr>
          <a:lstStyle/>
          <a:p>
            <a:r>
              <a:rPr lang="en-US" altLang="zh-CN" dirty="0"/>
              <a:t>12 Nov 2023</a:t>
            </a:r>
            <a:endParaRPr lang="zh-CN" altLang="en-US" dirty="0"/>
          </a:p>
        </p:txBody>
      </p:sp>
      <p:sp>
        <p:nvSpPr>
          <p:cNvPr id="2" name="TextBox 8">
            <a:extLst>
              <a:ext uri="{FF2B5EF4-FFF2-40B4-BE49-F238E27FC236}">
                <a16:creationId xmlns:a16="http://schemas.microsoft.com/office/drawing/2014/main" id="{77365DA6-FD1F-3A48-68AF-77757807642F}"/>
              </a:ext>
            </a:extLst>
          </p:cNvPr>
          <p:cNvSpPr txBox="1"/>
          <p:nvPr/>
        </p:nvSpPr>
        <p:spPr>
          <a:xfrm>
            <a:off x="6228184" y="2341093"/>
            <a:ext cx="2592288" cy="584775"/>
          </a:xfrm>
          <a:prstGeom prst="rect">
            <a:avLst/>
          </a:prstGeom>
          <a:noFill/>
        </p:spPr>
        <p:txBody>
          <a:bodyPr wrap="square">
            <a:spAutoFit/>
          </a:bodyPr>
          <a:lstStyle/>
          <a:p>
            <a:r>
              <a:rPr lang="en-US" altLang="zh-CN" sz="3200" b="1" dirty="0"/>
              <a:t>Thank You!</a:t>
            </a:r>
            <a:endParaRPr lang="zh-CN" altLang="en-US" sz="3200" b="1" dirty="0"/>
          </a:p>
        </p:txBody>
      </p:sp>
    </p:spTree>
    <p:extLst>
      <p:ext uri="{BB962C8B-B14F-4D97-AF65-F5344CB8AC3E}">
        <p14:creationId xmlns:p14="http://schemas.microsoft.com/office/powerpoint/2010/main" val="3558085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AA57-FCB5-5C9A-C0B2-DB4F3A7E8A7B}"/>
              </a:ext>
            </a:extLst>
          </p:cNvPr>
          <p:cNvSpPr>
            <a:spLocks noGrp="1"/>
          </p:cNvSpPr>
          <p:nvPr>
            <p:ph type="title"/>
          </p:nvPr>
        </p:nvSpPr>
        <p:spPr>
          <a:xfrm>
            <a:off x="323528" y="303034"/>
            <a:ext cx="6183714" cy="381000"/>
          </a:xfrm>
        </p:spPr>
        <p:txBody>
          <a:bodyPr/>
          <a:lstStyle/>
          <a:p>
            <a:pPr algn="ctr"/>
            <a:r>
              <a:rPr lang="en-US" sz="2000" dirty="0"/>
              <a:t>Research study on acoustic monitoring in 3D printing</a:t>
            </a:r>
          </a:p>
        </p:txBody>
      </p:sp>
      <p:sp>
        <p:nvSpPr>
          <p:cNvPr id="3" name="Content Placeholder 2">
            <a:extLst>
              <a:ext uri="{FF2B5EF4-FFF2-40B4-BE49-F238E27FC236}">
                <a16:creationId xmlns:a16="http://schemas.microsoft.com/office/drawing/2014/main" id="{6D76D110-5614-6C0C-055D-233EB926C58D}"/>
              </a:ext>
            </a:extLst>
          </p:cNvPr>
          <p:cNvSpPr>
            <a:spLocks noGrp="1"/>
          </p:cNvSpPr>
          <p:nvPr>
            <p:ph sz="quarter" idx="10"/>
          </p:nvPr>
        </p:nvSpPr>
        <p:spPr>
          <a:xfrm>
            <a:off x="611560" y="1385256"/>
            <a:ext cx="3096344" cy="1028227"/>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outerShdw blurRad="50800" dist="38100" dir="8100000" algn="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a:bodyPr>
          <a:lstStyle/>
          <a:p>
            <a:r>
              <a:rPr lang="en-US" altLang="zh-CN" b="1" i="0" dirty="0">
                <a:effectLst/>
              </a:rPr>
              <a:t>Literature review  </a:t>
            </a:r>
          </a:p>
          <a:p>
            <a:pPr marL="0" indent="0">
              <a:buNone/>
            </a:pPr>
            <a:r>
              <a:rPr lang="en-US" altLang="zh-CN" b="0" i="0" dirty="0">
                <a:effectLst/>
              </a:rPr>
              <a:t>   of acoustic monitoring</a:t>
            </a:r>
          </a:p>
        </p:txBody>
      </p:sp>
      <p:sp>
        <p:nvSpPr>
          <p:cNvPr id="5" name="Content Placeholder 2">
            <a:extLst>
              <a:ext uri="{FF2B5EF4-FFF2-40B4-BE49-F238E27FC236}">
                <a16:creationId xmlns:a16="http://schemas.microsoft.com/office/drawing/2014/main" id="{CC25F7C0-4FFA-0042-0C7F-BC2D5563B124}"/>
              </a:ext>
            </a:extLst>
          </p:cNvPr>
          <p:cNvSpPr txBox="1">
            <a:spLocks/>
          </p:cNvSpPr>
          <p:nvPr/>
        </p:nvSpPr>
        <p:spPr>
          <a:xfrm>
            <a:off x="4511322" y="1131590"/>
            <a:ext cx="3600400" cy="1535558"/>
          </a:xfrm>
          <a:prstGeom prst="rect">
            <a:avLst/>
          </a:prstGeom>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round/>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dk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b="1" dirty="0"/>
              <a:t>Analyze relationship</a:t>
            </a:r>
            <a:endParaRPr lang="en-US" altLang="zh-CN" dirty="0"/>
          </a:p>
        </p:txBody>
      </p:sp>
      <p:sp>
        <p:nvSpPr>
          <p:cNvPr id="6" name="Content Placeholder 2">
            <a:extLst>
              <a:ext uri="{FF2B5EF4-FFF2-40B4-BE49-F238E27FC236}">
                <a16:creationId xmlns:a16="http://schemas.microsoft.com/office/drawing/2014/main" id="{C32D832A-FB60-3263-2738-6B8C95CC1B79}"/>
              </a:ext>
            </a:extLst>
          </p:cNvPr>
          <p:cNvSpPr txBox="1">
            <a:spLocks/>
          </p:cNvSpPr>
          <p:nvPr/>
        </p:nvSpPr>
        <p:spPr>
          <a:xfrm>
            <a:off x="1187624" y="3363836"/>
            <a:ext cx="5580620" cy="936106"/>
          </a:xfrm>
          <a:prstGeom prst="rect">
            <a:avLst/>
          </a:prstGeom>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round/>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dk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sz="2400" b="1" dirty="0"/>
              <a:t>Predict manufacturing parameters</a:t>
            </a:r>
            <a:r>
              <a:rPr lang="en-US" altLang="zh-CN" sz="2400" dirty="0"/>
              <a:t> based on the acoustic signal</a:t>
            </a:r>
          </a:p>
        </p:txBody>
      </p:sp>
      <p:cxnSp>
        <p:nvCxnSpPr>
          <p:cNvPr id="8" name="连接符: 肘形 7">
            <a:extLst>
              <a:ext uri="{FF2B5EF4-FFF2-40B4-BE49-F238E27FC236}">
                <a16:creationId xmlns:a16="http://schemas.microsoft.com/office/drawing/2014/main" id="{BA6A4782-047E-5B88-4430-C7B89FE1D436}"/>
              </a:ext>
            </a:extLst>
          </p:cNvPr>
          <p:cNvCxnSpPr>
            <a:cxnSpLocks/>
            <a:stCxn id="3" idx="3"/>
            <a:endCxn id="5" idx="1"/>
          </p:cNvCxnSpPr>
          <p:nvPr/>
        </p:nvCxnSpPr>
        <p:spPr>
          <a:xfrm flipV="1">
            <a:off x="3707904" y="1899369"/>
            <a:ext cx="803418" cy="1"/>
          </a:xfrm>
          <a:prstGeom prst="bentConnector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2" name="连接符: 肘形 11">
            <a:extLst>
              <a:ext uri="{FF2B5EF4-FFF2-40B4-BE49-F238E27FC236}">
                <a16:creationId xmlns:a16="http://schemas.microsoft.com/office/drawing/2014/main" id="{DA98F834-334A-2F86-4BFF-0B13F75B373D}"/>
              </a:ext>
            </a:extLst>
          </p:cNvPr>
          <p:cNvCxnSpPr>
            <a:cxnSpLocks/>
            <a:stCxn id="5" idx="3"/>
            <a:endCxn id="6" idx="3"/>
          </p:cNvCxnSpPr>
          <p:nvPr/>
        </p:nvCxnSpPr>
        <p:spPr>
          <a:xfrm flipH="1">
            <a:off x="6768244" y="1899369"/>
            <a:ext cx="1343478" cy="1932520"/>
          </a:xfrm>
          <a:prstGeom prst="bentConnector3">
            <a:avLst>
              <a:gd name="adj1" fmla="val -22089"/>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571F3377-3C49-0DCE-16DA-22FD721C2F56}"/>
              </a:ext>
            </a:extLst>
          </p:cNvPr>
          <p:cNvSpPr txBox="1">
            <a:spLocks/>
          </p:cNvSpPr>
          <p:nvPr/>
        </p:nvSpPr>
        <p:spPr>
          <a:xfrm>
            <a:off x="4697008" y="1630276"/>
            <a:ext cx="1512168" cy="817379"/>
          </a:xfrm>
          <a:prstGeom prst="rect">
            <a:avLst/>
          </a:prstGeom>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round/>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dk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en-US" altLang="zh-CN" sz="1600" i="1" dirty="0"/>
              <a:t>Manufacturing</a:t>
            </a:r>
          </a:p>
          <a:p>
            <a:pPr marL="0" indent="0" algn="ctr">
              <a:buNone/>
            </a:pPr>
            <a:r>
              <a:rPr lang="en-US" altLang="zh-CN" sz="1600" i="1" dirty="0"/>
              <a:t>parameter</a:t>
            </a:r>
          </a:p>
        </p:txBody>
      </p:sp>
      <p:sp>
        <p:nvSpPr>
          <p:cNvPr id="33" name="Content Placeholder 2">
            <a:extLst>
              <a:ext uri="{FF2B5EF4-FFF2-40B4-BE49-F238E27FC236}">
                <a16:creationId xmlns:a16="http://schemas.microsoft.com/office/drawing/2014/main" id="{C1EFEDA1-3CA2-0766-978A-F94B243362B5}"/>
              </a:ext>
            </a:extLst>
          </p:cNvPr>
          <p:cNvSpPr txBox="1">
            <a:spLocks/>
          </p:cNvSpPr>
          <p:nvPr/>
        </p:nvSpPr>
        <p:spPr>
          <a:xfrm>
            <a:off x="6322853" y="1630276"/>
            <a:ext cx="1633523" cy="817379"/>
          </a:xfrm>
          <a:prstGeom prst="rect">
            <a:avLst/>
          </a:prstGeom>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round/>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dk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br>
              <a:rPr lang="en-US" altLang="zh-CN" sz="1600" i="1" dirty="0"/>
            </a:br>
            <a:r>
              <a:rPr lang="en-US" altLang="zh-CN" sz="1600" i="1" dirty="0"/>
              <a:t> Acoustic signal</a:t>
            </a:r>
          </a:p>
        </p:txBody>
      </p:sp>
    </p:spTree>
    <p:extLst>
      <p:ext uri="{BB962C8B-B14F-4D97-AF65-F5344CB8AC3E}">
        <p14:creationId xmlns:p14="http://schemas.microsoft.com/office/powerpoint/2010/main" val="2812414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0331792D-30D3-AB53-42F8-2EF032DE2842}"/>
              </a:ext>
            </a:extLst>
          </p:cNvPr>
          <p:cNvPicPr>
            <a:picLocks noChangeAspect="1"/>
          </p:cNvPicPr>
          <p:nvPr/>
        </p:nvPicPr>
        <p:blipFill>
          <a:blip r:embed="rId3"/>
          <a:stretch>
            <a:fillRect/>
          </a:stretch>
        </p:blipFill>
        <p:spPr>
          <a:xfrm>
            <a:off x="323528" y="3198956"/>
            <a:ext cx="2140590" cy="1317010"/>
          </a:xfrm>
          <a:prstGeom prst="rect">
            <a:avLst/>
          </a:prstGeom>
          <a:effectLst>
            <a:outerShdw blurRad="50800" dist="38100" dir="8100000" sx="102000" sy="102000" algn="tr" rotWithShape="0">
              <a:prstClr val="black">
                <a:alpha val="40000"/>
              </a:prstClr>
            </a:outerShdw>
          </a:effectLst>
        </p:spPr>
      </p:pic>
      <p:sp>
        <p:nvSpPr>
          <p:cNvPr id="2" name="Title 1">
            <a:extLst>
              <a:ext uri="{FF2B5EF4-FFF2-40B4-BE49-F238E27FC236}">
                <a16:creationId xmlns:a16="http://schemas.microsoft.com/office/drawing/2014/main" id="{BF65AA57-FCB5-5C9A-C0B2-DB4F3A7E8A7B}"/>
              </a:ext>
            </a:extLst>
          </p:cNvPr>
          <p:cNvSpPr>
            <a:spLocks noGrp="1"/>
          </p:cNvSpPr>
          <p:nvPr>
            <p:ph type="title"/>
          </p:nvPr>
        </p:nvSpPr>
        <p:spPr>
          <a:xfrm>
            <a:off x="395536" y="264294"/>
            <a:ext cx="4104456" cy="402456"/>
          </a:xfrm>
        </p:spPr>
        <p:txBody>
          <a:bodyPr/>
          <a:lstStyle/>
          <a:p>
            <a:pPr algn="ctr"/>
            <a:r>
              <a:rPr lang="en-US" sz="2000" dirty="0"/>
              <a:t>Literature Review</a:t>
            </a:r>
          </a:p>
        </p:txBody>
      </p:sp>
      <p:sp>
        <p:nvSpPr>
          <p:cNvPr id="7" name="Content Placeholder 2">
            <a:extLst>
              <a:ext uri="{FF2B5EF4-FFF2-40B4-BE49-F238E27FC236}">
                <a16:creationId xmlns:a16="http://schemas.microsoft.com/office/drawing/2014/main" id="{137CACD4-0154-F9B0-8517-C435695EDCB5}"/>
              </a:ext>
            </a:extLst>
          </p:cNvPr>
          <p:cNvSpPr txBox="1">
            <a:spLocks/>
          </p:cNvSpPr>
          <p:nvPr/>
        </p:nvSpPr>
        <p:spPr>
          <a:xfrm>
            <a:off x="5245225" y="973178"/>
            <a:ext cx="3727376" cy="983803"/>
          </a:xfrm>
          <a:prstGeom prst="rect">
            <a:avLst/>
          </a:prstGeom>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round/>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dk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b="1" dirty="0"/>
              <a:t>Process Parameters</a:t>
            </a:r>
          </a:p>
          <a:p>
            <a:pPr marL="0" indent="0">
              <a:buNone/>
            </a:pPr>
            <a:r>
              <a:rPr lang="en-US" altLang="zh-CN" b="0" i="0" dirty="0">
                <a:solidFill>
                  <a:srgbClr val="0F0F0F"/>
                </a:solidFill>
                <a:effectLst/>
                <a:latin typeface="Söhne"/>
              </a:rPr>
              <a:t>laser power, scanning speed, layer thickness, hatch spacing etc.</a:t>
            </a:r>
            <a:endParaRPr lang="en-US" altLang="zh-CN" b="1" dirty="0"/>
          </a:p>
        </p:txBody>
      </p:sp>
      <p:sp>
        <p:nvSpPr>
          <p:cNvPr id="10" name="Content Placeholder 2">
            <a:extLst>
              <a:ext uri="{FF2B5EF4-FFF2-40B4-BE49-F238E27FC236}">
                <a16:creationId xmlns:a16="http://schemas.microsoft.com/office/drawing/2014/main" id="{1E88443E-807B-7799-D04F-21F3020DDC5F}"/>
              </a:ext>
            </a:extLst>
          </p:cNvPr>
          <p:cNvSpPr txBox="1">
            <a:spLocks/>
          </p:cNvSpPr>
          <p:nvPr/>
        </p:nvSpPr>
        <p:spPr>
          <a:xfrm>
            <a:off x="5245225" y="2173925"/>
            <a:ext cx="3727376" cy="983803"/>
          </a:xfrm>
          <a:prstGeom prst="rect">
            <a:avLst/>
          </a:prstGeom>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round/>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dk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b="1" dirty="0"/>
              <a:t>Material Properties</a:t>
            </a:r>
          </a:p>
          <a:p>
            <a:pPr marL="0" indent="0">
              <a:buNone/>
            </a:pPr>
            <a:r>
              <a:rPr lang="en-US" altLang="zh-CN" b="0" i="0" dirty="0">
                <a:solidFill>
                  <a:srgbClr val="0F0F0F"/>
                </a:solidFill>
                <a:effectLst/>
                <a:latin typeface="Söhne"/>
              </a:rPr>
              <a:t>melting point, thermal conductivity, reflectivity etc.</a:t>
            </a:r>
            <a:endParaRPr lang="en-US" altLang="zh-CN" b="1" dirty="0"/>
          </a:p>
        </p:txBody>
      </p:sp>
      <p:sp>
        <p:nvSpPr>
          <p:cNvPr id="11" name="Content Placeholder 2">
            <a:extLst>
              <a:ext uri="{FF2B5EF4-FFF2-40B4-BE49-F238E27FC236}">
                <a16:creationId xmlns:a16="http://schemas.microsoft.com/office/drawing/2014/main" id="{2FFCEB80-375C-23C5-456E-6CFC5A7296E4}"/>
              </a:ext>
            </a:extLst>
          </p:cNvPr>
          <p:cNvSpPr txBox="1">
            <a:spLocks/>
          </p:cNvSpPr>
          <p:nvPr/>
        </p:nvSpPr>
        <p:spPr>
          <a:xfrm>
            <a:off x="5245225" y="3401802"/>
            <a:ext cx="3727376" cy="983803"/>
          </a:xfrm>
          <a:prstGeom prst="rect">
            <a:avLst/>
          </a:prstGeom>
          <a:ln w="12700"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round/>
          </a:ln>
          <a:effectLst>
            <a:outerShdw blurRad="50800" dist="38100" dir="5400000" algn="t"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dk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altLang="zh-CN" b="1" dirty="0"/>
              <a:t>Printing Strategy</a:t>
            </a:r>
          </a:p>
          <a:p>
            <a:pPr marL="0" indent="0">
              <a:buNone/>
            </a:pPr>
            <a:r>
              <a:rPr lang="en-US" altLang="zh-CN" b="0" i="0" dirty="0">
                <a:solidFill>
                  <a:srgbClr val="0F0F0F"/>
                </a:solidFill>
                <a:effectLst/>
                <a:latin typeface="Söhne"/>
              </a:rPr>
              <a:t>laser scanning paths, patterns, and sequences used etc.</a:t>
            </a:r>
            <a:endParaRPr lang="en-US" altLang="zh-CN" b="1" dirty="0"/>
          </a:p>
        </p:txBody>
      </p:sp>
      <p:pic>
        <p:nvPicPr>
          <p:cNvPr id="15" name="图片 14">
            <a:extLst>
              <a:ext uri="{FF2B5EF4-FFF2-40B4-BE49-F238E27FC236}">
                <a16:creationId xmlns:a16="http://schemas.microsoft.com/office/drawing/2014/main" id="{C2A7786B-A8AA-5F60-5A7F-B48AFEE3E738}"/>
              </a:ext>
            </a:extLst>
          </p:cNvPr>
          <p:cNvPicPr>
            <a:picLocks noChangeAspect="1"/>
          </p:cNvPicPr>
          <p:nvPr/>
        </p:nvPicPr>
        <p:blipFill>
          <a:blip r:embed="rId4"/>
          <a:stretch>
            <a:fillRect/>
          </a:stretch>
        </p:blipFill>
        <p:spPr>
          <a:xfrm>
            <a:off x="323528" y="987597"/>
            <a:ext cx="2140590" cy="2150608"/>
          </a:xfrm>
          <a:prstGeom prst="rect">
            <a:avLst/>
          </a:prstGeom>
          <a:effectLst>
            <a:outerShdw blurRad="50800" dist="38100" dir="13500000" sx="101000" sy="101000" algn="br" rotWithShape="0">
              <a:prstClr val="black">
                <a:alpha val="40000"/>
              </a:prstClr>
            </a:outerShdw>
          </a:effectLst>
        </p:spPr>
      </p:pic>
      <p:pic>
        <p:nvPicPr>
          <p:cNvPr id="6" name="图片 5">
            <a:extLst>
              <a:ext uri="{FF2B5EF4-FFF2-40B4-BE49-F238E27FC236}">
                <a16:creationId xmlns:a16="http://schemas.microsoft.com/office/drawing/2014/main" id="{A935B5FF-2341-39AA-2DF2-29156B7DEAF1}"/>
              </a:ext>
            </a:extLst>
          </p:cNvPr>
          <p:cNvPicPr>
            <a:picLocks noChangeAspect="1"/>
          </p:cNvPicPr>
          <p:nvPr/>
        </p:nvPicPr>
        <p:blipFill rotWithShape="1">
          <a:blip r:embed="rId5" cstate="print">
            <a:alphaModFix amt="82000"/>
            <a:extLst>
              <a:ext uri="{28A0092B-C50C-407E-A947-70E740481C1C}">
                <a14:useLocalDpi xmlns:a14="http://schemas.microsoft.com/office/drawing/2010/main" val="0"/>
              </a:ext>
            </a:extLst>
          </a:blip>
          <a:srcRect l="2867" t="10536" r="-3031" b="3225"/>
          <a:stretch/>
        </p:blipFill>
        <p:spPr>
          <a:xfrm>
            <a:off x="2558527" y="1304631"/>
            <a:ext cx="2592288" cy="1798838"/>
          </a:xfrm>
          <a:prstGeom prst="rect">
            <a:avLst/>
          </a:prstGeom>
          <a:effectLst>
            <a:outerShdw blurRad="63500" sx="102000" sy="102000" algn="ctr" rotWithShape="0">
              <a:prstClr val="black">
                <a:alpha val="40000"/>
              </a:prstClr>
            </a:outerShdw>
            <a:reflection blurRad="6350" stA="50000" endA="300" endPos="55000" dir="5400000" sy="-100000" algn="bl" rotWithShape="0"/>
          </a:effectLst>
        </p:spPr>
      </p:pic>
    </p:spTree>
    <p:extLst>
      <p:ext uri="{BB962C8B-B14F-4D97-AF65-F5344CB8AC3E}">
        <p14:creationId xmlns:p14="http://schemas.microsoft.com/office/powerpoint/2010/main" val="1862122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AA57-FCB5-5C9A-C0B2-DB4F3A7E8A7B}"/>
              </a:ext>
            </a:extLst>
          </p:cNvPr>
          <p:cNvSpPr>
            <a:spLocks noGrp="1"/>
          </p:cNvSpPr>
          <p:nvPr>
            <p:ph type="title"/>
          </p:nvPr>
        </p:nvSpPr>
        <p:spPr>
          <a:xfrm>
            <a:off x="395536" y="264294"/>
            <a:ext cx="4104456" cy="402456"/>
          </a:xfrm>
        </p:spPr>
        <p:txBody>
          <a:bodyPr/>
          <a:lstStyle/>
          <a:p>
            <a:pPr algn="ctr"/>
            <a:r>
              <a:rPr lang="en-US" sz="2000" dirty="0"/>
              <a:t>Research Process</a:t>
            </a:r>
          </a:p>
        </p:txBody>
      </p:sp>
      <p:sp>
        <p:nvSpPr>
          <p:cNvPr id="6" name="Content Placeholder 2">
            <a:extLst>
              <a:ext uri="{FF2B5EF4-FFF2-40B4-BE49-F238E27FC236}">
                <a16:creationId xmlns:a16="http://schemas.microsoft.com/office/drawing/2014/main" id="{DC13083F-3FB6-CDE9-D58E-EA9536D647E9}"/>
              </a:ext>
            </a:extLst>
          </p:cNvPr>
          <p:cNvSpPr>
            <a:spLocks noGrp="1"/>
          </p:cNvSpPr>
          <p:nvPr>
            <p:ph sz="quarter" idx="10"/>
          </p:nvPr>
        </p:nvSpPr>
        <p:spPr>
          <a:xfrm>
            <a:off x="395536" y="915566"/>
            <a:ext cx="4392488" cy="288032"/>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outerShdw blurRad="50800" dist="38100" dir="8100000" algn="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fontScale="85000" lnSpcReduction="20000"/>
          </a:bodyPr>
          <a:lstStyle/>
          <a:p>
            <a:pPr marL="0" indent="0" algn="ctr">
              <a:buNone/>
            </a:pPr>
            <a:r>
              <a:rPr lang="en-US" altLang="zh-CN" b="1" i="0" dirty="0">
                <a:effectLst/>
              </a:rPr>
              <a:t>1. Trying the traditional Deep Learning  </a:t>
            </a:r>
            <a:endParaRPr lang="en-US" altLang="zh-CN" b="0" i="0" dirty="0">
              <a:effectLst/>
            </a:endParaRPr>
          </a:p>
        </p:txBody>
      </p:sp>
      <p:pic>
        <p:nvPicPr>
          <p:cNvPr id="8" name="图片 7">
            <a:extLst>
              <a:ext uri="{FF2B5EF4-FFF2-40B4-BE49-F238E27FC236}">
                <a16:creationId xmlns:a16="http://schemas.microsoft.com/office/drawing/2014/main" id="{FAC50E5B-11E3-5A04-76A7-958EDA5B2E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1301887"/>
            <a:ext cx="5472608" cy="3358095"/>
          </a:xfrm>
          <a:prstGeom prst="rect">
            <a:avLst/>
          </a:prstGeom>
        </p:spPr>
      </p:pic>
      <p:sp>
        <p:nvSpPr>
          <p:cNvPr id="9" name="矩形 8">
            <a:extLst>
              <a:ext uri="{FF2B5EF4-FFF2-40B4-BE49-F238E27FC236}">
                <a16:creationId xmlns:a16="http://schemas.microsoft.com/office/drawing/2014/main" id="{51690F49-9D05-5E1C-9B5D-AEDAEB75FF60}"/>
              </a:ext>
            </a:extLst>
          </p:cNvPr>
          <p:cNvSpPr/>
          <p:nvPr/>
        </p:nvSpPr>
        <p:spPr>
          <a:xfrm>
            <a:off x="1835696" y="1281553"/>
            <a:ext cx="5472608" cy="3358094"/>
          </a:xfrm>
          <a:prstGeom prst="rect">
            <a:avLst/>
          </a:prstGeom>
          <a:solidFill>
            <a:schemeClr val="accent3">
              <a:alpha val="40000"/>
            </a:schemeClr>
          </a:solidFill>
          <a:ln>
            <a:solidFill>
              <a:schemeClr val="lt1">
                <a:alpha val="99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2400" dirty="0"/>
              <a:t>Haven’t done any data preprocessing.</a:t>
            </a:r>
          </a:p>
          <a:p>
            <a:pPr algn="ctr"/>
            <a:r>
              <a:rPr lang="en-US" altLang="zh-CN" sz="2400" dirty="0"/>
              <a:t>Haven’t found proper algorithms</a:t>
            </a:r>
          </a:p>
          <a:p>
            <a:pPr algn="ctr"/>
            <a:r>
              <a:rPr lang="en-US" altLang="zh-CN" sz="2400" dirty="0"/>
              <a:t>Result not good.</a:t>
            </a:r>
          </a:p>
        </p:txBody>
      </p:sp>
    </p:spTree>
    <p:extLst>
      <p:ext uri="{BB962C8B-B14F-4D97-AF65-F5344CB8AC3E}">
        <p14:creationId xmlns:p14="http://schemas.microsoft.com/office/powerpoint/2010/main" val="421784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AA57-FCB5-5C9A-C0B2-DB4F3A7E8A7B}"/>
              </a:ext>
            </a:extLst>
          </p:cNvPr>
          <p:cNvSpPr>
            <a:spLocks noGrp="1"/>
          </p:cNvSpPr>
          <p:nvPr>
            <p:ph type="title"/>
          </p:nvPr>
        </p:nvSpPr>
        <p:spPr>
          <a:xfrm>
            <a:off x="395536" y="264294"/>
            <a:ext cx="4104456" cy="402456"/>
          </a:xfrm>
        </p:spPr>
        <p:txBody>
          <a:bodyPr/>
          <a:lstStyle/>
          <a:p>
            <a:pPr algn="ctr"/>
            <a:r>
              <a:rPr lang="en-US" sz="2000" dirty="0"/>
              <a:t>Research Process</a:t>
            </a:r>
          </a:p>
        </p:txBody>
      </p:sp>
      <p:sp>
        <p:nvSpPr>
          <p:cNvPr id="6" name="Content Placeholder 2">
            <a:extLst>
              <a:ext uri="{FF2B5EF4-FFF2-40B4-BE49-F238E27FC236}">
                <a16:creationId xmlns:a16="http://schemas.microsoft.com/office/drawing/2014/main" id="{DC13083F-3FB6-CDE9-D58E-EA9536D647E9}"/>
              </a:ext>
            </a:extLst>
          </p:cNvPr>
          <p:cNvSpPr>
            <a:spLocks noGrp="1"/>
          </p:cNvSpPr>
          <p:nvPr>
            <p:ph sz="quarter" idx="10"/>
          </p:nvPr>
        </p:nvSpPr>
        <p:spPr>
          <a:xfrm>
            <a:off x="395536" y="901750"/>
            <a:ext cx="4176464" cy="288032"/>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outerShdw blurRad="50800" dist="38100" dir="8100000" algn="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fontScale="85000" lnSpcReduction="20000"/>
          </a:bodyPr>
          <a:lstStyle/>
          <a:p>
            <a:pPr marL="0" indent="0" algn="ctr">
              <a:buNone/>
            </a:pPr>
            <a:r>
              <a:rPr lang="en-US" altLang="zh-CN" b="1" i="0" dirty="0">
                <a:effectLst/>
              </a:rPr>
              <a:t>2. Traditional Machining </a:t>
            </a:r>
            <a:r>
              <a:rPr lang="en-US" altLang="zh-CN" b="1" dirty="0"/>
              <a:t>L</a:t>
            </a:r>
            <a:r>
              <a:rPr lang="en-US" altLang="zh-CN" b="1" i="0" dirty="0">
                <a:effectLst/>
              </a:rPr>
              <a:t>earning  </a:t>
            </a:r>
            <a:endParaRPr lang="en-US" altLang="zh-CN" b="0" i="0" dirty="0">
              <a:effectLst/>
            </a:endParaRPr>
          </a:p>
        </p:txBody>
      </p:sp>
      <p:sp>
        <p:nvSpPr>
          <p:cNvPr id="3" name="矩形: 圆角 2">
            <a:extLst>
              <a:ext uri="{FF2B5EF4-FFF2-40B4-BE49-F238E27FC236}">
                <a16:creationId xmlns:a16="http://schemas.microsoft.com/office/drawing/2014/main" id="{0DC98883-5868-34C4-650E-1E62990745DA}"/>
              </a:ext>
            </a:extLst>
          </p:cNvPr>
          <p:cNvSpPr/>
          <p:nvPr/>
        </p:nvSpPr>
        <p:spPr>
          <a:xfrm>
            <a:off x="1295077" y="1804854"/>
            <a:ext cx="2808312" cy="1152128"/>
          </a:xfrm>
          <a:prstGeom prst="roundRect">
            <a:avLst/>
          </a:prstGeom>
          <a:gradFill flip="none" rotWithShape="1">
            <a:gsLst>
              <a:gs pos="38000">
                <a:schemeClr val="accent5">
                  <a:lumMod val="75000"/>
                </a:schemeClr>
              </a:gs>
              <a:gs pos="0">
                <a:srgbClr val="0069D2"/>
              </a:gs>
              <a:gs pos="100000">
                <a:srgbClr val="008AF2"/>
              </a:gs>
            </a:gsLst>
            <a:path path="circle">
              <a:fillToRect l="100000" t="100000"/>
            </a:path>
            <a:tileRect r="-100000" b="-100000"/>
          </a:gradFill>
          <a:scene3d>
            <a:camera prst="orthographicFron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400" b="1" dirty="0">
                <a:solidFill>
                  <a:schemeClr val="bg1"/>
                </a:solidFill>
              </a:rPr>
              <a:t>Data Preprocessing</a:t>
            </a:r>
          </a:p>
          <a:p>
            <a:pPr algn="ctr"/>
            <a:r>
              <a:rPr lang="en-US" altLang="zh-CN" sz="2400" b="1" dirty="0">
                <a:solidFill>
                  <a:schemeClr val="bg1"/>
                </a:solidFill>
              </a:rPr>
              <a:t>Feature extraction</a:t>
            </a:r>
            <a:endParaRPr lang="zh-CN" altLang="en-US" sz="2400" b="1" dirty="0">
              <a:solidFill>
                <a:schemeClr val="bg1"/>
              </a:solidFill>
            </a:endParaRPr>
          </a:p>
        </p:txBody>
      </p:sp>
      <p:sp>
        <p:nvSpPr>
          <p:cNvPr id="4" name="箭头: 右 3">
            <a:extLst>
              <a:ext uri="{FF2B5EF4-FFF2-40B4-BE49-F238E27FC236}">
                <a16:creationId xmlns:a16="http://schemas.microsoft.com/office/drawing/2014/main" id="{CC82C728-FF45-7975-0776-E6626CFC1CD3}"/>
              </a:ext>
            </a:extLst>
          </p:cNvPr>
          <p:cNvSpPr/>
          <p:nvPr/>
        </p:nvSpPr>
        <p:spPr>
          <a:xfrm>
            <a:off x="4197152" y="2200898"/>
            <a:ext cx="720080" cy="360040"/>
          </a:xfrm>
          <a:prstGeom prst="rightArrow">
            <a:avLst/>
          </a:prstGeom>
          <a:gradFill>
            <a:gsLst>
              <a:gs pos="0">
                <a:srgbClr val="F48120"/>
              </a:gs>
              <a:gs pos="100000">
                <a:srgbClr val="F48120"/>
              </a:gs>
              <a:gs pos="80000">
                <a:srgbClr val="F48120"/>
              </a:gs>
            </a:gsLst>
          </a:gradFill>
          <a:effectLst>
            <a:outerShdw blurRad="50800" dist="38100" dir="8100000" algn="tr" rotWithShape="0">
              <a:prstClr val="black">
                <a:alpha val="40000"/>
              </a:prstClr>
            </a:outerShdw>
          </a:effectLst>
          <a:scene3d>
            <a:camera prst="orthographicFront"/>
            <a:lightRig rig="threePt" dir="t"/>
          </a:scene3d>
          <a:sp3d>
            <a:bevelT/>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矩形: 圆角 6">
            <a:extLst>
              <a:ext uri="{FF2B5EF4-FFF2-40B4-BE49-F238E27FC236}">
                <a16:creationId xmlns:a16="http://schemas.microsoft.com/office/drawing/2014/main" id="{50F26A3F-3E83-4F19-945D-A63CB679EC6E}"/>
              </a:ext>
            </a:extLst>
          </p:cNvPr>
          <p:cNvSpPr/>
          <p:nvPr/>
        </p:nvSpPr>
        <p:spPr>
          <a:xfrm>
            <a:off x="5601308" y="1563638"/>
            <a:ext cx="2448272" cy="590821"/>
          </a:xfrm>
          <a:prstGeom prst="roundRect">
            <a:avLst/>
          </a:prstGeom>
          <a:gradFill flip="none" rotWithShape="1">
            <a:gsLst>
              <a:gs pos="38000">
                <a:schemeClr val="accent5">
                  <a:lumMod val="75000"/>
                </a:schemeClr>
              </a:gs>
              <a:gs pos="0">
                <a:srgbClr val="0069D2"/>
              </a:gs>
              <a:gs pos="100000">
                <a:srgbClr val="008AF2"/>
              </a:gs>
            </a:gsLst>
            <a:path path="circle">
              <a:fillToRect l="100000" t="100000"/>
            </a:path>
            <a:tileRect r="-100000" b="-100000"/>
          </a:gradFill>
          <a:scene3d>
            <a:camera prst="orthographicFron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chemeClr val="bg1"/>
                </a:solidFill>
              </a:rPr>
              <a:t>SCAN SPEED</a:t>
            </a:r>
            <a:endParaRPr lang="zh-CN" altLang="en-US" sz="2000" b="1" dirty="0">
              <a:solidFill>
                <a:schemeClr val="bg1"/>
              </a:solidFill>
            </a:endParaRPr>
          </a:p>
        </p:txBody>
      </p:sp>
      <p:sp>
        <p:nvSpPr>
          <p:cNvPr id="10" name="左大括号 9">
            <a:extLst>
              <a:ext uri="{FF2B5EF4-FFF2-40B4-BE49-F238E27FC236}">
                <a16:creationId xmlns:a16="http://schemas.microsoft.com/office/drawing/2014/main" id="{48B5DD01-8C75-7411-4320-609377C484DE}"/>
              </a:ext>
            </a:extLst>
          </p:cNvPr>
          <p:cNvSpPr/>
          <p:nvPr/>
        </p:nvSpPr>
        <p:spPr>
          <a:xfrm>
            <a:off x="5025244" y="1585419"/>
            <a:ext cx="468052" cy="1590997"/>
          </a:xfrm>
          <a:prstGeom prst="leftBrace">
            <a:avLst>
              <a:gd name="adj1" fmla="val 33122"/>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C938DAF3-E245-88D6-ABB6-F4171FE38163}"/>
              </a:ext>
            </a:extLst>
          </p:cNvPr>
          <p:cNvSpPr/>
          <p:nvPr/>
        </p:nvSpPr>
        <p:spPr>
          <a:xfrm>
            <a:off x="5601308" y="2590498"/>
            <a:ext cx="2448272" cy="590821"/>
          </a:xfrm>
          <a:prstGeom prst="roundRect">
            <a:avLst/>
          </a:prstGeom>
          <a:gradFill flip="none" rotWithShape="1">
            <a:gsLst>
              <a:gs pos="38000">
                <a:schemeClr val="accent5">
                  <a:lumMod val="75000"/>
                </a:schemeClr>
              </a:gs>
              <a:gs pos="0">
                <a:srgbClr val="0069D2"/>
              </a:gs>
              <a:gs pos="100000">
                <a:srgbClr val="008AF2"/>
              </a:gs>
            </a:gsLst>
            <a:path path="circle">
              <a:fillToRect l="100000" t="100000"/>
            </a:path>
            <a:tileRect r="-100000" b="-100000"/>
          </a:gradFill>
          <a:scene3d>
            <a:camera prst="orthographicFront"/>
            <a:lightRig rig="threePt" dir="t"/>
          </a:scene3d>
          <a:sp3d>
            <a:bevelT w="165100" prst="coolSlant"/>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solidFill>
                  <a:schemeClr val="bg1"/>
                </a:solidFill>
              </a:rPr>
              <a:t>LASER POWER</a:t>
            </a:r>
            <a:endParaRPr lang="zh-CN" altLang="en-US" sz="2000" b="1" dirty="0">
              <a:solidFill>
                <a:schemeClr val="bg1"/>
              </a:solidFill>
            </a:endParaRPr>
          </a:p>
        </p:txBody>
      </p:sp>
      <p:sp>
        <p:nvSpPr>
          <p:cNvPr id="14" name="Content Placeholder 2">
            <a:extLst>
              <a:ext uri="{FF2B5EF4-FFF2-40B4-BE49-F238E27FC236}">
                <a16:creationId xmlns:a16="http://schemas.microsoft.com/office/drawing/2014/main" id="{D4FCB2EB-FC1F-2C79-6997-88083884F1D8}"/>
              </a:ext>
            </a:extLst>
          </p:cNvPr>
          <p:cNvSpPr txBox="1">
            <a:spLocks/>
          </p:cNvSpPr>
          <p:nvPr/>
        </p:nvSpPr>
        <p:spPr>
          <a:xfrm>
            <a:off x="827584" y="3791082"/>
            <a:ext cx="7488832" cy="765267"/>
          </a:xfrm>
          <a:prstGeom prst="rect">
            <a:avLst/>
          </a:prstGeom>
          <a:ln w="12700" cap="flat" cmpd="sng" algn="ctr">
            <a:solidFill>
              <a:srgbClr val="88B6E0"/>
            </a:solidFill>
            <a:prstDash val="solid"/>
            <a:round/>
          </a:ln>
          <a:effectLst/>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dk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Wingdings" panose="05000000000000000000" pitchFamily="2" charset="2"/>
              <a:buNone/>
            </a:pPr>
            <a:r>
              <a:rPr lang="en-US" altLang="zh-CN" sz="1800" b="0" i="0" dirty="0">
                <a:solidFill>
                  <a:srgbClr val="0F0F0F"/>
                </a:solidFill>
                <a:effectLst/>
                <a:latin typeface="Söhne"/>
              </a:rPr>
              <a:t>In terms of predicting scanning speed, it is relatively accurate.</a:t>
            </a:r>
          </a:p>
          <a:p>
            <a:pPr marL="0" indent="0" algn="ctr">
              <a:buFont typeface="Wingdings" panose="05000000000000000000" pitchFamily="2" charset="2"/>
              <a:buNone/>
            </a:pPr>
            <a:r>
              <a:rPr lang="en-US" altLang="zh-CN" sz="1800" dirty="0">
                <a:solidFill>
                  <a:srgbClr val="0F0F0F"/>
                </a:solidFill>
                <a:latin typeface="Söhne"/>
              </a:rPr>
              <a:t>Using</a:t>
            </a:r>
            <a:r>
              <a:rPr lang="en-US" altLang="zh-CN" sz="1800" b="0" i="0" dirty="0">
                <a:solidFill>
                  <a:srgbClr val="0F0F0F"/>
                </a:solidFill>
                <a:effectLst/>
                <a:latin typeface="Söhne"/>
              </a:rPr>
              <a:t> an inverse proportional function added a binary function to present it.</a:t>
            </a:r>
            <a:endParaRPr lang="en-US" altLang="zh-CN" sz="1800" dirty="0"/>
          </a:p>
        </p:txBody>
      </p:sp>
    </p:spTree>
    <p:extLst>
      <p:ext uri="{BB962C8B-B14F-4D97-AF65-F5344CB8AC3E}">
        <p14:creationId xmlns:p14="http://schemas.microsoft.com/office/powerpoint/2010/main" val="44644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AA57-FCB5-5C9A-C0B2-DB4F3A7E8A7B}"/>
              </a:ext>
            </a:extLst>
          </p:cNvPr>
          <p:cNvSpPr>
            <a:spLocks noGrp="1"/>
          </p:cNvSpPr>
          <p:nvPr>
            <p:ph type="title"/>
          </p:nvPr>
        </p:nvSpPr>
        <p:spPr>
          <a:xfrm>
            <a:off x="395536" y="264294"/>
            <a:ext cx="4104456" cy="402456"/>
          </a:xfrm>
        </p:spPr>
        <p:txBody>
          <a:bodyPr/>
          <a:lstStyle/>
          <a:p>
            <a:pPr algn="ctr"/>
            <a:r>
              <a:rPr lang="en-US" sz="2000" dirty="0"/>
              <a:t>Research Process</a:t>
            </a:r>
          </a:p>
        </p:txBody>
      </p:sp>
      <p:sp>
        <p:nvSpPr>
          <p:cNvPr id="6" name="Content Placeholder 2">
            <a:extLst>
              <a:ext uri="{FF2B5EF4-FFF2-40B4-BE49-F238E27FC236}">
                <a16:creationId xmlns:a16="http://schemas.microsoft.com/office/drawing/2014/main" id="{DC13083F-3FB6-CDE9-D58E-EA9536D647E9}"/>
              </a:ext>
            </a:extLst>
          </p:cNvPr>
          <p:cNvSpPr>
            <a:spLocks noGrp="1"/>
          </p:cNvSpPr>
          <p:nvPr>
            <p:ph sz="quarter" idx="10"/>
          </p:nvPr>
        </p:nvSpPr>
        <p:spPr>
          <a:xfrm>
            <a:off x="395536" y="915566"/>
            <a:ext cx="4248472" cy="288032"/>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a:outerShdw blurRad="50800" dist="38100" dir="8100000" algn="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fontScale="85000" lnSpcReduction="20000"/>
          </a:bodyPr>
          <a:lstStyle/>
          <a:p>
            <a:pPr marL="0" indent="0" algn="ctr">
              <a:buNone/>
            </a:pPr>
            <a:r>
              <a:rPr lang="en-US" altLang="zh-CN" b="1" i="0" dirty="0">
                <a:effectLst/>
              </a:rPr>
              <a:t>3</a:t>
            </a:r>
            <a:r>
              <a:rPr lang="en-US" altLang="zh-CN" b="1" dirty="0"/>
              <a:t>. MEL-CNN </a:t>
            </a:r>
            <a:r>
              <a:rPr lang="en-US" altLang="zh-CN" b="1" i="0" dirty="0">
                <a:effectLst/>
              </a:rPr>
              <a:t>to predict Laser Power</a:t>
            </a:r>
            <a:endParaRPr lang="en-US" altLang="zh-CN" b="0" i="0" dirty="0">
              <a:effectLst/>
            </a:endParaRPr>
          </a:p>
        </p:txBody>
      </p:sp>
      <p:pic>
        <p:nvPicPr>
          <p:cNvPr id="8" name="图片 7">
            <a:extLst>
              <a:ext uri="{FF2B5EF4-FFF2-40B4-BE49-F238E27FC236}">
                <a16:creationId xmlns:a16="http://schemas.microsoft.com/office/drawing/2014/main" id="{DB426694-4A75-5683-82E9-EED1A34A1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841" y="1385499"/>
            <a:ext cx="6336317" cy="2372502"/>
          </a:xfrm>
          <a:prstGeom prst="rect">
            <a:avLst/>
          </a:prstGeom>
        </p:spPr>
      </p:pic>
      <p:sp>
        <p:nvSpPr>
          <p:cNvPr id="9" name="Content Placeholder 2">
            <a:extLst>
              <a:ext uri="{FF2B5EF4-FFF2-40B4-BE49-F238E27FC236}">
                <a16:creationId xmlns:a16="http://schemas.microsoft.com/office/drawing/2014/main" id="{24207CCF-7859-A15B-4049-7D2B280FC954}"/>
              </a:ext>
            </a:extLst>
          </p:cNvPr>
          <p:cNvSpPr txBox="1">
            <a:spLocks/>
          </p:cNvSpPr>
          <p:nvPr/>
        </p:nvSpPr>
        <p:spPr>
          <a:xfrm>
            <a:off x="899592" y="4083918"/>
            <a:ext cx="7344816" cy="389907"/>
          </a:xfrm>
          <a:prstGeom prst="rect">
            <a:avLst/>
          </a:prstGeom>
          <a:ln w="12700" cap="flat" cmpd="sng" algn="ctr">
            <a:solidFill>
              <a:srgbClr val="88B6E0"/>
            </a:solidFill>
            <a:prstDash val="solid"/>
            <a:round/>
          </a:ln>
          <a:effectLst/>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dk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dk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dk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dk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Wingdings" panose="05000000000000000000" pitchFamily="2" charset="2"/>
              <a:buNone/>
            </a:pPr>
            <a:r>
              <a:rPr lang="en-US" altLang="zh-CN" sz="1800" b="0" i="0" dirty="0">
                <a:solidFill>
                  <a:srgbClr val="0F0F0F"/>
                </a:solidFill>
                <a:effectLst/>
                <a:latin typeface="Söhne"/>
              </a:rPr>
              <a:t>In terms of predicting Laser Power, MEL-CNN structure worked well. </a:t>
            </a:r>
          </a:p>
        </p:txBody>
      </p:sp>
    </p:spTree>
    <p:extLst>
      <p:ext uri="{BB962C8B-B14F-4D97-AF65-F5344CB8AC3E}">
        <p14:creationId xmlns:p14="http://schemas.microsoft.com/office/powerpoint/2010/main" val="146949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t>Preprocess</a:t>
            </a:r>
          </a:p>
        </p:txBody>
      </p:sp>
      <p:sp>
        <p:nvSpPr>
          <p:cNvPr id="3" name="Content Placeholder 2"/>
          <p:cNvSpPr>
            <a:spLocks noGrp="1"/>
          </p:cNvSpPr>
          <p:nvPr>
            <p:ph sz="quarter" idx="10"/>
          </p:nvPr>
        </p:nvSpPr>
        <p:spPr/>
        <p:txBody>
          <a:bodyPr/>
          <a:lstStyle/>
          <a:p>
            <a:r>
              <a:rPr lang="en-US"/>
              <a:t>Data collection - creating an Excel spreadsheet</a:t>
            </a:r>
          </a:p>
        </p:txBody>
      </p:sp>
      <p:sp>
        <p:nvSpPr>
          <p:cNvPr id="6" name="文本框 5"/>
          <p:cNvSpPr txBox="1"/>
          <p:nvPr/>
        </p:nvSpPr>
        <p:spPr>
          <a:xfrm>
            <a:off x="3271520" y="4011295"/>
            <a:ext cx="4046220" cy="922020"/>
          </a:xfrm>
          <a:prstGeom prst="rect">
            <a:avLst/>
          </a:prstGeom>
          <a:noFill/>
        </p:spPr>
        <p:txBody>
          <a:bodyPr wrap="square" rtlCol="0">
            <a:spAutoFit/>
          </a:bodyPr>
          <a:lstStyle/>
          <a:p>
            <a:pPr marL="171450" indent="-171450" algn="just" fontAlgn="auto">
              <a:lnSpc>
                <a:spcPct val="150000"/>
              </a:lnSpc>
              <a:buFont typeface="Arial" panose="020B0604020202020204" pitchFamily="34" charset="0"/>
              <a:buChar char="•"/>
            </a:pPr>
            <a:r>
              <a:rPr lang="en-US" sz="1200">
                <a:latin typeface="Times New Roman" panose="02020603050405020304" charset="0"/>
                <a:cs typeface="Times New Roman" panose="02020603050405020304" charset="0"/>
              </a:rPr>
              <a:t>T</a:t>
            </a:r>
            <a:r>
              <a:rPr sz="1200">
                <a:latin typeface="Times New Roman" panose="02020603050405020304" charset="0"/>
                <a:cs typeface="Times New Roman" panose="02020603050405020304" charset="0"/>
              </a:rPr>
              <a:t>ransforming raw data into a refined form, facilitating subsequent analytical tasks and enhancing predictive modeling accuracy</a:t>
            </a:r>
          </a:p>
        </p:txBody>
      </p:sp>
      <p:sp>
        <p:nvSpPr>
          <p:cNvPr id="7" name="文本框 6"/>
          <p:cNvSpPr txBox="1"/>
          <p:nvPr/>
        </p:nvSpPr>
        <p:spPr>
          <a:xfrm>
            <a:off x="1835785" y="3705860"/>
            <a:ext cx="1589405" cy="245110"/>
          </a:xfrm>
          <a:prstGeom prst="rect">
            <a:avLst/>
          </a:prstGeom>
          <a:noFill/>
        </p:spPr>
        <p:txBody>
          <a:bodyPr wrap="square" rtlCol="0">
            <a:spAutoFit/>
          </a:bodyPr>
          <a:lstStyle/>
          <a:p>
            <a:r>
              <a:rPr lang="en-US" altLang="zh-CN" sz="1000"/>
              <a:t>Figure 1 Feature extraction</a:t>
            </a:r>
          </a:p>
        </p:txBody>
      </p:sp>
      <p:pic>
        <p:nvPicPr>
          <p:cNvPr id="4" name="图片 3"/>
          <p:cNvPicPr>
            <a:picLocks noChangeAspect="1"/>
          </p:cNvPicPr>
          <p:nvPr/>
        </p:nvPicPr>
        <p:blipFill>
          <a:blip r:embed="rId6"/>
          <a:stretch>
            <a:fillRect/>
          </a:stretch>
        </p:blipFill>
        <p:spPr>
          <a:xfrm>
            <a:off x="625475" y="1419860"/>
            <a:ext cx="3980180" cy="2224405"/>
          </a:xfrm>
          <a:prstGeom prst="rect">
            <a:avLst/>
          </a:prstGeom>
        </p:spPr>
      </p:pic>
      <p:sp>
        <p:nvSpPr>
          <p:cNvPr id="9" name="矩形 8"/>
          <p:cNvSpPr/>
          <p:nvPr/>
        </p:nvSpPr>
        <p:spPr>
          <a:xfrm>
            <a:off x="1181100" y="1419860"/>
            <a:ext cx="218440" cy="2225675"/>
          </a:xfrm>
          <a:prstGeom prst="rect">
            <a:avLst/>
          </a:prstGeom>
          <a:noFill/>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p:cNvSpPr/>
          <p:nvPr>
            <p:custDataLst>
              <p:tags r:id="rId1"/>
            </p:custDataLst>
          </p:nvPr>
        </p:nvSpPr>
        <p:spPr>
          <a:xfrm>
            <a:off x="3271520" y="1403350"/>
            <a:ext cx="427990" cy="2242185"/>
          </a:xfrm>
          <a:prstGeom prst="rect">
            <a:avLst/>
          </a:prstGeom>
          <a:noFill/>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1" name="图片 10"/>
          <p:cNvPicPr>
            <a:picLocks noChangeAspect="1"/>
          </p:cNvPicPr>
          <p:nvPr>
            <p:custDataLst>
              <p:tags r:id="rId2"/>
            </p:custDataLst>
          </p:nvPr>
        </p:nvPicPr>
        <p:blipFill>
          <a:blip r:embed="rId7"/>
          <a:srcRect t="2247"/>
          <a:stretch>
            <a:fillRect/>
          </a:stretch>
        </p:blipFill>
        <p:spPr>
          <a:xfrm>
            <a:off x="5868670" y="1403350"/>
            <a:ext cx="2357755" cy="2251710"/>
          </a:xfrm>
          <a:prstGeom prst="rect">
            <a:avLst/>
          </a:prstGeom>
        </p:spPr>
      </p:pic>
      <p:sp>
        <p:nvSpPr>
          <p:cNvPr id="12" name="文本框 11"/>
          <p:cNvSpPr txBox="1"/>
          <p:nvPr>
            <p:custDataLst>
              <p:tags r:id="rId3"/>
            </p:custDataLst>
          </p:nvPr>
        </p:nvSpPr>
        <p:spPr>
          <a:xfrm>
            <a:off x="5580380" y="3724275"/>
            <a:ext cx="3317875" cy="245110"/>
          </a:xfrm>
          <a:prstGeom prst="rect">
            <a:avLst/>
          </a:prstGeom>
          <a:noFill/>
        </p:spPr>
        <p:txBody>
          <a:bodyPr wrap="square" rtlCol="0">
            <a:spAutoFit/>
          </a:bodyPr>
          <a:lstStyle/>
          <a:p>
            <a:r>
              <a:rPr lang="en-US" altLang="zh-CN" sz="1000"/>
              <a:t>Figure 2 Schematic diagram of the table (only Group A data)</a:t>
            </a:r>
          </a:p>
        </p:txBody>
      </p:sp>
      <p:sp>
        <p:nvSpPr>
          <p:cNvPr id="13" name="右箭头 12"/>
          <p:cNvSpPr/>
          <p:nvPr/>
        </p:nvSpPr>
        <p:spPr>
          <a:xfrm>
            <a:off x="4860290" y="2355850"/>
            <a:ext cx="720090" cy="360045"/>
          </a:xfrm>
          <a:prstGeom prst="rightArrow">
            <a:avLst/>
          </a:prstGeom>
          <a:gradFill>
            <a:gsLst>
              <a:gs pos="96000">
                <a:srgbClr val="FDBE29"/>
              </a:gs>
              <a:gs pos="0">
                <a:srgbClr val="FFDC90"/>
              </a:gs>
            </a:gsLst>
            <a:path path="circle">
              <a:fillToRect t="100000" r="100000"/>
            </a:path>
            <a:tileRect l="-100000" b="-10000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GB" b="1" dirty="0">
                <a:sym typeface="+mn-ea"/>
              </a:rPr>
              <a:t>Scan speed</a:t>
            </a:r>
            <a:endParaRPr lang="en-US"/>
          </a:p>
        </p:txBody>
      </p:sp>
      <p:sp>
        <p:nvSpPr>
          <p:cNvPr id="3" name="Content Placeholder 2"/>
          <p:cNvSpPr>
            <a:spLocks noGrp="1"/>
          </p:cNvSpPr>
          <p:nvPr>
            <p:ph sz="quarter" idx="10"/>
          </p:nvPr>
        </p:nvSpPr>
        <p:spPr>
          <a:xfrm>
            <a:off x="685800" y="892175"/>
            <a:ext cx="7366000" cy="3584575"/>
          </a:xfrm>
        </p:spPr>
        <p:txBody>
          <a:bodyPr/>
          <a:lstStyle/>
          <a:p>
            <a:r>
              <a:rPr lang="en-US"/>
              <a:t>Visualization and regression </a:t>
            </a:r>
            <a:r>
              <a:rPr lang="en-US">
                <a:sym typeface="+mn-ea"/>
              </a:rPr>
              <a:t>- Inverse proportional function</a:t>
            </a:r>
            <a:endParaRPr lang="en-US"/>
          </a:p>
          <a:p>
            <a:endParaRPr lang="en-US"/>
          </a:p>
        </p:txBody>
      </p:sp>
      <p:sp>
        <p:nvSpPr>
          <p:cNvPr id="7" name="文本框 6"/>
          <p:cNvSpPr txBox="1"/>
          <p:nvPr/>
        </p:nvSpPr>
        <p:spPr>
          <a:xfrm>
            <a:off x="1331595" y="3695065"/>
            <a:ext cx="2098675" cy="245110"/>
          </a:xfrm>
          <a:prstGeom prst="rect">
            <a:avLst/>
          </a:prstGeom>
          <a:noFill/>
        </p:spPr>
        <p:txBody>
          <a:bodyPr wrap="square" rtlCol="0">
            <a:spAutoFit/>
          </a:bodyPr>
          <a:lstStyle/>
          <a:p>
            <a:r>
              <a:rPr lang="en-US" altLang="zh-CN" sz="1000"/>
              <a:t>Figure 2 </a:t>
            </a:r>
            <a:r>
              <a:rPr lang="en-US" altLang="zh-CN" sz="1000">
                <a:sym typeface="+mn-ea"/>
              </a:rPr>
              <a:t>Data Potential Relationships</a:t>
            </a:r>
            <a:endParaRPr lang="en-US" altLang="zh-CN" sz="1000"/>
          </a:p>
        </p:txBody>
      </p:sp>
      <p:sp>
        <p:nvSpPr>
          <p:cNvPr id="14" name="文本框 13"/>
          <p:cNvSpPr txBox="1"/>
          <p:nvPr>
            <p:custDataLst>
              <p:tags r:id="rId1"/>
            </p:custDataLst>
          </p:nvPr>
        </p:nvSpPr>
        <p:spPr>
          <a:xfrm>
            <a:off x="4324350" y="2210435"/>
            <a:ext cx="4878070" cy="645160"/>
          </a:xfrm>
          <a:prstGeom prst="rect">
            <a:avLst/>
          </a:prstGeom>
          <a:noFill/>
        </p:spPr>
        <p:txBody>
          <a:bodyPr wrap="square" rtlCol="0">
            <a:spAutoFit/>
          </a:bodyPr>
          <a:lstStyle/>
          <a:p>
            <a:pPr marL="171450" indent="-171450" fontAlgn="auto">
              <a:lnSpc>
                <a:spcPct val="150000"/>
              </a:lnSpc>
              <a:buFont typeface="Arial" panose="020B0604020202020204" pitchFamily="34" charset="0"/>
              <a:buChar char="•"/>
            </a:pPr>
            <a:r>
              <a:rPr sz="1200">
                <a:latin typeface="Times New Roman" panose="02020603050405020304" charset="0"/>
                <a:cs typeface="Times New Roman" panose="02020603050405020304" charset="0"/>
              </a:rPr>
              <a:t>An inverse proportion intuitively relates scanning speed to sampling points</a:t>
            </a:r>
          </a:p>
        </p:txBody>
      </p:sp>
      <p:sp>
        <p:nvSpPr>
          <p:cNvPr id="15" name="文本框 14"/>
          <p:cNvSpPr txBox="1"/>
          <p:nvPr>
            <p:custDataLst>
              <p:tags r:id="rId2"/>
            </p:custDataLst>
          </p:nvPr>
        </p:nvSpPr>
        <p:spPr>
          <a:xfrm>
            <a:off x="4324350" y="2931795"/>
            <a:ext cx="4707255" cy="275590"/>
          </a:xfrm>
          <a:prstGeom prst="rect">
            <a:avLst/>
          </a:prstGeom>
          <a:noFill/>
        </p:spPr>
        <p:txBody>
          <a:bodyPr wrap="square" rtlCol="0">
            <a:spAutoFit/>
          </a:bodyPr>
          <a:lstStyle/>
          <a:p>
            <a:pPr marL="171450" indent="-171450">
              <a:buFont typeface="Arial" panose="020B0604020202020204" pitchFamily="34" charset="0"/>
              <a:buChar char="•"/>
            </a:pPr>
            <a:r>
              <a:rPr sz="1200">
                <a:latin typeface="Times New Roman" panose="02020603050405020304" charset="0"/>
                <a:cs typeface="Times New Roman" panose="02020603050405020304" charset="0"/>
              </a:rPr>
              <a:t>Sampling points decrease as laser scanning speed increases</a:t>
            </a:r>
          </a:p>
        </p:txBody>
      </p:sp>
      <p:grpSp>
        <p:nvGrpSpPr>
          <p:cNvPr id="20" name="组合 19"/>
          <p:cNvGrpSpPr/>
          <p:nvPr/>
        </p:nvGrpSpPr>
        <p:grpSpPr>
          <a:xfrm>
            <a:off x="335915" y="1747520"/>
            <a:ext cx="3764915" cy="1933575"/>
            <a:chOff x="283" y="2009"/>
            <a:chExt cx="6560" cy="3100"/>
          </a:xfrm>
        </p:grpSpPr>
        <p:pic>
          <p:nvPicPr>
            <p:cNvPr id="11" name="图片 10"/>
            <p:cNvPicPr>
              <a:picLocks noChangeAspect="1"/>
            </p:cNvPicPr>
            <p:nvPr>
              <p:custDataLst>
                <p:tags r:id="rId3"/>
              </p:custDataLst>
            </p:nvPr>
          </p:nvPicPr>
          <p:blipFill>
            <a:blip r:embed="rId7"/>
            <a:stretch>
              <a:fillRect/>
            </a:stretch>
          </p:blipFill>
          <p:spPr>
            <a:xfrm>
              <a:off x="283" y="2009"/>
              <a:ext cx="3301" cy="3101"/>
            </a:xfrm>
            <a:prstGeom prst="rect">
              <a:avLst/>
            </a:prstGeom>
          </p:spPr>
        </p:pic>
        <p:pic>
          <p:nvPicPr>
            <p:cNvPr id="19" name="图片 18" descr="微信图片_20231112154842"/>
            <p:cNvPicPr>
              <a:picLocks noChangeAspect="1"/>
            </p:cNvPicPr>
            <p:nvPr>
              <p:custDataLst>
                <p:tags r:id="rId4"/>
              </p:custDataLst>
            </p:nvPr>
          </p:nvPicPr>
          <p:blipFill>
            <a:blip r:embed="rId8"/>
            <a:stretch>
              <a:fillRect/>
            </a:stretch>
          </p:blipFill>
          <p:spPr>
            <a:xfrm>
              <a:off x="3571" y="2009"/>
              <a:ext cx="3273" cy="3101"/>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GB" b="1" dirty="0">
                <a:sym typeface="+mn-ea"/>
              </a:rPr>
              <a:t>Scan speed</a:t>
            </a:r>
            <a:endParaRPr lang="en-US"/>
          </a:p>
        </p:txBody>
      </p:sp>
      <p:sp>
        <p:nvSpPr>
          <p:cNvPr id="3" name="Content Placeholder 2"/>
          <p:cNvSpPr>
            <a:spLocks noGrp="1"/>
          </p:cNvSpPr>
          <p:nvPr>
            <p:ph sz="quarter" idx="10"/>
          </p:nvPr>
        </p:nvSpPr>
        <p:spPr>
          <a:xfrm>
            <a:off x="685800" y="892175"/>
            <a:ext cx="8208010" cy="3584575"/>
          </a:xfrm>
        </p:spPr>
        <p:txBody>
          <a:bodyPr/>
          <a:lstStyle/>
          <a:p>
            <a:r>
              <a:rPr lang="en-US"/>
              <a:t>Regression and Optimization - Combining Inverse Proportion with 				 quadratic and linear adjustments</a:t>
            </a:r>
          </a:p>
        </p:txBody>
      </p:sp>
      <p:sp>
        <p:nvSpPr>
          <p:cNvPr id="7" name="文本框 6"/>
          <p:cNvSpPr txBox="1"/>
          <p:nvPr/>
        </p:nvSpPr>
        <p:spPr>
          <a:xfrm>
            <a:off x="1475740" y="3719830"/>
            <a:ext cx="2163445" cy="245110"/>
          </a:xfrm>
          <a:prstGeom prst="rect">
            <a:avLst/>
          </a:prstGeom>
          <a:noFill/>
        </p:spPr>
        <p:txBody>
          <a:bodyPr wrap="square" rtlCol="0">
            <a:spAutoFit/>
          </a:bodyPr>
          <a:lstStyle/>
          <a:p>
            <a:r>
              <a:rPr lang="en-US" altLang="zh-CN" sz="1000"/>
              <a:t>Figure 3 Regresssion and Optimization</a:t>
            </a:r>
          </a:p>
        </p:txBody>
      </p:sp>
      <p:sp>
        <p:nvSpPr>
          <p:cNvPr id="9" name="文本框 8"/>
          <p:cNvSpPr txBox="1"/>
          <p:nvPr/>
        </p:nvSpPr>
        <p:spPr>
          <a:xfrm>
            <a:off x="4500245" y="2211705"/>
            <a:ext cx="4343400" cy="838200"/>
          </a:xfrm>
          <a:prstGeom prst="rect">
            <a:avLst/>
          </a:prstGeom>
          <a:noFill/>
        </p:spPr>
        <p:txBody>
          <a:bodyPr wrap="square" rtlCol="0">
            <a:noAutofit/>
          </a:bodyPr>
          <a:lstStyle/>
          <a:p>
            <a:pPr marL="171450" indent="-171450" fontAlgn="auto">
              <a:lnSpc>
                <a:spcPct val="150000"/>
              </a:lnSpc>
              <a:buFont typeface="Arial" panose="020B0604020202020204" pitchFamily="34" charset="0"/>
              <a:buChar char="•"/>
            </a:pPr>
            <a:r>
              <a:rPr sz="1200">
                <a:latin typeface="Times New Roman" panose="02020603050405020304" charset="0"/>
                <a:cs typeface="Times New Roman" panose="02020603050405020304" charset="0"/>
              </a:rPr>
              <a:t>The complex relationship between sampling points and scanning speed is modeled considering primary inverse trends, nonlinear adjustments with quadratic and linear terms, and a baseline shift via a constant.</a:t>
            </a:r>
          </a:p>
        </p:txBody>
      </p:sp>
      <p:pic>
        <p:nvPicPr>
          <p:cNvPr id="11" name="图片 10" descr="微信图片_20231112154853"/>
          <p:cNvPicPr>
            <a:picLocks noChangeAspect="1"/>
          </p:cNvPicPr>
          <p:nvPr/>
        </p:nvPicPr>
        <p:blipFill>
          <a:blip r:embed="rId3"/>
          <a:stretch>
            <a:fillRect/>
          </a:stretch>
        </p:blipFill>
        <p:spPr>
          <a:xfrm>
            <a:off x="2338070" y="1727835"/>
            <a:ext cx="2011045" cy="1913890"/>
          </a:xfrm>
          <a:prstGeom prst="rect">
            <a:avLst/>
          </a:prstGeom>
        </p:spPr>
      </p:pic>
      <p:pic>
        <p:nvPicPr>
          <p:cNvPr id="12" name="图片 11" descr="微信图片_20231112154842"/>
          <p:cNvPicPr>
            <a:picLocks noChangeAspect="1"/>
          </p:cNvPicPr>
          <p:nvPr/>
        </p:nvPicPr>
        <p:blipFill>
          <a:blip r:embed="rId4"/>
          <a:stretch>
            <a:fillRect/>
          </a:stretch>
        </p:blipFill>
        <p:spPr>
          <a:xfrm>
            <a:off x="323215" y="1727835"/>
            <a:ext cx="2020570" cy="191389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Base white Outreach">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DE" id="{694DD4C9-F8A5-4922-AD74-BC339CD192BA}" vid="{AB3E4E0B-9CC1-4A82-ADF8-F953892CFF87}"/>
    </a:ext>
  </a:extLst>
</a:theme>
</file>

<file path=ppt/theme/theme2.xml><?xml version="1.0" encoding="utf-8"?>
<a:theme xmlns:a="http://schemas.openxmlformats.org/drawingml/2006/main" name="Base plain white ">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DE" id="{694DD4C9-F8A5-4922-AD74-BC339CD192BA}" vid="{A570F071-EEEA-4892-AE51-38561E7E3F7B}"/>
    </a:ext>
  </a:extLst>
</a:theme>
</file>

<file path=ppt/theme/theme3.xml><?xml version="1.0" encoding="utf-8"?>
<a:theme xmlns:a="http://schemas.openxmlformats.org/drawingml/2006/main" name="Base blu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DE" id="{694DD4C9-F8A5-4922-AD74-BC339CD192BA}" vid="{2F6E0545-9F56-4D95-BA2E-C43D04C37A18}"/>
    </a:ext>
  </a:extLst>
</a:theme>
</file>

<file path=ppt/theme/theme4.xml><?xml version="1.0" encoding="utf-8"?>
<a:theme xmlns:a="http://schemas.openxmlformats.org/drawingml/2006/main" name="Base whi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DE" id="{694DD4C9-F8A5-4922-AD74-BC339CD192BA}" vid="{9CA28943-A9F1-424B-BFB3-B7961D3141D0}"/>
    </a:ext>
  </a:extLst>
</a:theme>
</file>

<file path=ppt/theme/theme5.xml><?xml version="1.0" encoding="utf-8"?>
<a:theme xmlns:a="http://schemas.openxmlformats.org/drawingml/2006/main" name="Block ">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DE" id="{694DD4C9-F8A5-4922-AD74-BC339CD192BA}" vid="{9723B75D-6D6D-4A9F-AB1D-0462FD58D4F3}"/>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8296FB516F6E4B911D5FDBF645828D" ma:contentTypeVersion="9" ma:contentTypeDescription="Create a new document." ma:contentTypeScope="" ma:versionID="cca2628bb5277c14b7887eb1a2ca36ff">
  <xsd:schema xmlns:xsd="http://www.w3.org/2001/XMLSchema" xmlns:xs="http://www.w3.org/2001/XMLSchema" xmlns:p="http://schemas.microsoft.com/office/2006/metadata/properties" xmlns:ns2="40f0e711-c57f-4786-9703-c993d1f4593f" targetNamespace="http://schemas.microsoft.com/office/2006/metadata/properties" ma:root="true" ma:fieldsID="21af3f0c7ee39c49eeb53dc3633ce973" ns2:_="">
    <xsd:import namespace="40f0e711-c57f-4786-9703-c993d1f4593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0e711-c57f-4786-9703-c993d1f459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CA105B-5EAD-4EDE-A655-BDEF43F914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0e711-c57f-4786-9703-c993d1f459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B32BA8-BB8C-41E1-B9E8-ACCA6C254B11}">
  <ds:schemaRefs>
    <ds:schemaRef ds:uri="http://purl.org/dc/terms/"/>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http://schemas.microsoft.com/office/infopath/2007/PartnerControls"/>
    <ds:schemaRef ds:uri="40f0e711-c57f-4786-9703-c993d1f4593f"/>
    <ds:schemaRef ds:uri="http://www.w3.org/XML/1998/namespace"/>
    <ds:schemaRef ds:uri="http://purl.org/dc/dcmitype/"/>
  </ds:schemaRefs>
</ds:datastoreItem>
</file>

<file path=customXml/itemProps3.xml><?xml version="1.0" encoding="utf-8"?>
<ds:datastoreItem xmlns:ds="http://schemas.openxmlformats.org/officeDocument/2006/customXml" ds:itemID="{E3A35360-6B0B-404F-8E3B-3554216586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CDE PPT Templates for speakers_from Jessie on 220622[7728]</Template>
  <TotalTime>686</TotalTime>
  <Words>1302</Words>
  <Application>Microsoft Office PowerPoint</Application>
  <PresentationFormat>全屏显示(16:9)</PresentationFormat>
  <Paragraphs>107</Paragraphs>
  <Slides>15</Slides>
  <Notes>14</Notes>
  <HiddenSlides>0</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15</vt:i4>
      </vt:variant>
    </vt:vector>
  </HeadingPairs>
  <TitlesOfParts>
    <vt:vector size="26" baseType="lpstr">
      <vt:lpstr>Söhne</vt:lpstr>
      <vt:lpstr>Arial</vt:lpstr>
      <vt:lpstr>Calibri</vt:lpstr>
      <vt:lpstr>Poppins</vt:lpstr>
      <vt:lpstr>Times New Roman</vt:lpstr>
      <vt:lpstr>Wingdings</vt:lpstr>
      <vt:lpstr>Base white Outreach</vt:lpstr>
      <vt:lpstr>Base plain white </vt:lpstr>
      <vt:lpstr>Base blue</vt:lpstr>
      <vt:lpstr>Base white</vt:lpstr>
      <vt:lpstr>Block </vt:lpstr>
      <vt:lpstr>PowerPoint 演示文稿</vt:lpstr>
      <vt:lpstr>Research study on acoustic monitoring in 3D printing</vt:lpstr>
      <vt:lpstr>Literature Review</vt:lpstr>
      <vt:lpstr>Research Process</vt:lpstr>
      <vt:lpstr>Research Process</vt:lpstr>
      <vt:lpstr>Research Process</vt:lpstr>
      <vt:lpstr>Preprocess</vt:lpstr>
      <vt:lpstr>Scan speed</vt:lpstr>
      <vt:lpstr>Scan speed</vt:lpstr>
      <vt:lpstr>Laser power</vt:lpstr>
      <vt:lpstr>Mel-CNN</vt:lpstr>
      <vt:lpstr>Mel-CNN input</vt:lpstr>
      <vt:lpstr>Mel-CNN structure</vt:lpstr>
      <vt:lpstr>Mel-CNN training result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 Yuhang</dc:creator>
  <cp:lastModifiedBy>肖 杰如</cp:lastModifiedBy>
  <cp:revision>17</cp:revision>
  <dcterms:created xsi:type="dcterms:W3CDTF">2022-06-29T18:14:29Z</dcterms:created>
  <dcterms:modified xsi:type="dcterms:W3CDTF">2023-11-12T10:41:33Z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2019-09-18T00:00:00Z</vt:filetime>
  </property>
  <property fmtid="{D5CDD505-2E9C-101B-9397-08002B2CF9AE}" pid="3" name="Creator">
    <vt:lpwstr>Adobe InDesign 14.0 (Macintosh)</vt:lpwstr>
  </property>
  <property fmtid="{D5CDD505-2E9C-101B-9397-08002B2CF9AE}" pid="4" name="LastSaved">
    <vt:filetime>2019-09-18T00:00:00Z</vt:filetime>
  </property>
  <property fmtid="{D5CDD505-2E9C-101B-9397-08002B2CF9AE}" pid="5" name="ContentTypeId">
    <vt:lpwstr>0x010100698296FB516F6E4B911D5FDBF645828D</vt:lpwstr>
  </property>
</Properties>
</file>