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60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EEA1E-6A75-4629-A825-E00ABEF37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428CB-B359-4206-8C77-D8C05EFD3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2820F-2B92-4EC0-91D7-46655D4F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1B8B0-E037-4151-9D7A-25239C32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2531B-4D9E-41F8-A3F0-1AA540CA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6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AF96E-408C-4F8F-831C-4431B19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196EF-07DC-4050-A91D-F9549E165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55A38-E5C9-4467-9E74-E1601DC9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DD822-4D56-4E32-81BE-6025212C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73710-6ECA-4F6E-9312-8CAC0A13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5E6F49-C7A5-497B-ABE9-1B6E8D4BF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10F5B8-5FD1-4070-8D81-B5CA530AB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8933C-4BB7-492E-A40F-B17CACCC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07809-E88A-462D-87DC-E879B2AC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7313D-B6B7-426B-A1A5-A6A0A6E8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8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42DE4-804C-4F7B-9D2C-10E6565A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1FC65-BF5B-46AB-8B73-A9CE21FA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B4397-965C-48CA-B9BB-4BD889EE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ECCFF-012A-4C4B-B923-59880271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02C99-E30D-4763-9B31-0FCDDD10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5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B2939-46CD-4A50-973E-F49A8F22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49BB8-81B7-484C-8D9B-139C5FF8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BE06C-E7B1-4F71-942B-C0FFBD07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07D53-C046-493C-91A6-7C3F3845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1514C-1D64-427A-862F-F5EF24F0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A2CC6-4F7B-4B43-8EC1-04A7B0FC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2A328-3CD7-4785-BE0B-E4BCDC273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24142F-8E98-463A-8495-4555CCAAA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98290-59C3-4225-8A94-1133BDDC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F79E8-55DA-4B31-BFB9-A4D68392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2A4B11-BB69-4742-9B6D-D711BDD5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942AB-4278-4D71-B429-113E886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631A4-3A25-4578-B3EB-CD986A9F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852E71-E128-43D9-A5E2-FC0D26B6F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8FF7ED-6669-44B4-828B-CE64AE654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C9885-3C70-4F24-82A3-A2FF5F054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CFE2F8-723E-4580-A092-4915E382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4E6A9B-C39E-4DF8-AE72-07C8DCF4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0F3BF6-AFD3-4F3C-94C1-B121F7C0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5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256AC-AC3E-4AC6-BDDA-E43597E5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1F7F6-AF1B-4EB7-AD73-45323E4B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E90CBB-D1B9-48C6-8A09-A94A8315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EE638-E45E-4AF2-8207-A2E5B06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7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4C27FE-80E0-4184-9533-987406C6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6EE500-1B6B-4979-9910-47A4040E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8AFE0F-2FDE-4C27-8DC9-786C64D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1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BC2B1-002A-4938-BC45-8B3F3318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20F26-A700-48A5-B6FF-6E786D76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24152-1B6B-4743-9AF4-118E9F79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A5799-5225-4706-8FE4-5E612C39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F8CF7-F430-4FBD-9860-CDCD2540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3F089-6650-46FB-8E19-EC66D618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52448-F9B4-4B17-AD26-F381A972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21C5CF-11C8-49BD-9CDA-E4D72197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1784E-8363-4282-8F36-AC7E0B471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9E309-B29E-4B7C-96B5-F0A629DE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51E82-B2BE-4DBD-B844-F539BC8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24F13-A876-4CBD-87B6-A9EB8F05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9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49A2F4-6DB6-490E-A8FA-986A8B99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BFB62-1245-480B-A1E5-38917960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B1F27-9160-4EAA-8A9E-3D62439A8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590C-419D-45B3-840A-18DD266398C0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13919-160D-48A0-9354-A3DE049A4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05794-9E18-49ED-A4CA-446D5CAAD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95CE-0C16-43A3-BABD-579A44EB2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29D25-7FDC-4D38-97AB-923A7455B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913"/>
            <a:ext cx="9144000" cy="2387600"/>
          </a:xfrm>
        </p:spPr>
        <p:txBody>
          <a:bodyPr/>
          <a:lstStyle/>
          <a:p>
            <a:r>
              <a:rPr lang="en-US" altLang="zh-CN" b="1" dirty="0">
                <a:latin typeface="Georgia" panose="02040502050405020303" pitchFamily="18" charset="0"/>
              </a:rPr>
              <a:t>Homework - TSNE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1525B5-7D99-453C-A3AE-0B4074345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3313"/>
            <a:ext cx="9144000" cy="1655762"/>
          </a:xfrm>
        </p:spPr>
        <p:txBody>
          <a:bodyPr/>
          <a:lstStyle/>
          <a:p>
            <a:r>
              <a:rPr lang="en-US" altLang="zh-CN" dirty="0"/>
              <a:t>201800130112 </a:t>
            </a:r>
            <a:r>
              <a:rPr lang="zh-CN" altLang="en-US" dirty="0"/>
              <a:t>赵子涵</a:t>
            </a:r>
          </a:p>
        </p:txBody>
      </p:sp>
    </p:spTree>
    <p:extLst>
      <p:ext uri="{BB962C8B-B14F-4D97-AF65-F5344CB8AC3E}">
        <p14:creationId xmlns:p14="http://schemas.microsoft.com/office/powerpoint/2010/main" val="356368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E97CA6-F985-4358-9065-E6BEE35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公式推导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649BE3-ED26-471F-A9BA-CBBAB0034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20277" r="7651" b="11112"/>
          <a:stretch/>
        </p:blipFill>
        <p:spPr>
          <a:xfrm>
            <a:off x="838200" y="864530"/>
            <a:ext cx="5257800" cy="56318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755FA9-E614-44CE-B6F8-9255B4E7D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5" t="11389" r="10724" b="11667"/>
          <a:stretch/>
        </p:blipFill>
        <p:spPr>
          <a:xfrm>
            <a:off x="5953125" y="239751"/>
            <a:ext cx="5029200" cy="63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E97CA6-F985-4358-9065-E6BEE35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参数与图像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scikit-learn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默认参数值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EDBDAD-6466-405E-8EAF-EE6CB57EF61F}"/>
              </a:ext>
            </a:extLst>
          </p:cNvPr>
          <p:cNvSpPr txBox="1"/>
          <p:nvPr/>
        </p:nvSpPr>
        <p:spPr>
          <a:xfrm>
            <a:off x="6181724" y="1066801"/>
            <a:ext cx="5172076" cy="504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n_components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perplexity=30.0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early_exaggeration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=12.0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=200.0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n_iter_without_progress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min_grad_norm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=1e-07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metric='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='random'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verbose=0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（默认值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，为保证每次结果相同设置为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method='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barnes_hut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angle=0.5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424C6E-A78F-4DAD-9497-592575B48AA5}"/>
              </a:ext>
            </a:extLst>
          </p:cNvPr>
          <p:cNvSpPr/>
          <p:nvPr/>
        </p:nvSpPr>
        <p:spPr>
          <a:xfrm>
            <a:off x="0" y="293689"/>
            <a:ext cx="542925" cy="6064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DD3D04-134F-48FC-9FE1-E4F952D7E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2275"/>
            <a:ext cx="4538662" cy="298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8BF78D-5848-442D-8882-9BD3D891B080}"/>
                  </a:ext>
                </a:extLst>
              </p:cNvPr>
              <p:cNvSpPr txBox="1"/>
              <p:nvPr/>
            </p:nvSpPr>
            <p:spPr>
              <a:xfrm>
                <a:off x="1278627" y="1285219"/>
                <a:ext cx="2778325" cy="1400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/>
                  <a:t>3D</a:t>
                </a:r>
                <a:r>
                  <a:rPr lang="zh-CN" altLang="en-US" b="1" dirty="0"/>
                  <a:t>数据说明：</a:t>
                </a:r>
                <a:endParaRPr lang="en-US" altLang="zh-CN" b="1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3D</a:t>
                </a:r>
                <a:r>
                  <a:rPr lang="zh-CN" altLang="en-US" b="1" dirty="0"/>
                  <a:t>高斯</a:t>
                </a:r>
                <a:endParaRPr lang="en-US" altLang="zh-CN" b="1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zh-CN" altLang="en-US" b="1" dirty="0"/>
                  <a:t>，共</a:t>
                </a:r>
                <a:r>
                  <a:rPr lang="en-US" altLang="zh-CN" b="1" dirty="0"/>
                  <a:t>400</a:t>
                </a:r>
                <a:r>
                  <a:rPr lang="zh-CN" altLang="en-US" b="1" dirty="0"/>
                  <a:t>个数据</a:t>
                </a:r>
                <a:endParaRPr lang="en-US" altLang="zh-CN" b="1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降维前已标准化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8BF78D-5848-442D-8882-9BD3D891B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27" y="1285219"/>
                <a:ext cx="2778325" cy="1400512"/>
              </a:xfrm>
              <a:prstGeom prst="rect">
                <a:avLst/>
              </a:prstGeom>
              <a:blipFill>
                <a:blip r:embed="rId3"/>
                <a:stretch>
                  <a:fillRect l="-1974" r="-1316" b="-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62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E97CA6-F985-4358-9065-E6BEE35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参数与图像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仅调整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perplexity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424C6E-A78F-4DAD-9497-592575B48AA5}"/>
              </a:ext>
            </a:extLst>
          </p:cNvPr>
          <p:cNvSpPr/>
          <p:nvPr/>
        </p:nvSpPr>
        <p:spPr>
          <a:xfrm>
            <a:off x="0" y="293689"/>
            <a:ext cx="542925" cy="6064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B4F712-B0F5-40A3-9D01-EBB666116F0D}"/>
              </a:ext>
            </a:extLst>
          </p:cNvPr>
          <p:cNvSpPr txBox="1"/>
          <p:nvPr/>
        </p:nvSpPr>
        <p:spPr>
          <a:xfrm>
            <a:off x="838200" y="900113"/>
            <a:ext cx="5172076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perplexity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nearest neighbors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（以保证每次生成的结果相同）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E638F8B-BF43-42BD-8431-4ECC823A6E91}"/>
              </a:ext>
            </a:extLst>
          </p:cNvPr>
          <p:cNvGrpSpPr/>
          <p:nvPr/>
        </p:nvGrpSpPr>
        <p:grpSpPr>
          <a:xfrm>
            <a:off x="1233489" y="1765407"/>
            <a:ext cx="9725022" cy="4727467"/>
            <a:chOff x="1062036" y="1699697"/>
            <a:chExt cx="9725022" cy="47274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5310F7E-2288-486F-9F1B-9E1F8124AFD8}"/>
                </a:ext>
              </a:extLst>
            </p:cNvPr>
            <p:cNvGrpSpPr/>
            <p:nvPr/>
          </p:nvGrpSpPr>
          <p:grpSpPr>
            <a:xfrm>
              <a:off x="1062036" y="1699698"/>
              <a:ext cx="2895601" cy="2280112"/>
              <a:chOff x="1066799" y="1902131"/>
              <a:chExt cx="2895601" cy="2280112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52E0F9-BF88-47FB-ACFF-DBB041F20922}"/>
                  </a:ext>
                </a:extLst>
              </p:cNvPr>
              <p:cNvSpPr txBox="1"/>
              <p:nvPr/>
            </p:nvSpPr>
            <p:spPr>
              <a:xfrm>
                <a:off x="1595437" y="1902131"/>
                <a:ext cx="1828801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perplexity=5</a:t>
                </a:r>
              </a:p>
            </p:txBody>
          </p:sp>
          <p:pic>
            <p:nvPicPr>
              <p:cNvPr id="4098" name="Picture 2">
                <a:extLst>
                  <a:ext uri="{FF2B5EF4-FFF2-40B4-BE49-F238E27FC236}">
                    <a16:creationId xmlns:a16="http://schemas.microsoft.com/office/drawing/2014/main" id="{F2BAE13E-106F-4AB7-A241-C02570A08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799" y="2307285"/>
                <a:ext cx="2895601" cy="18749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A00A5EF-29F6-4919-99BD-6D6BE7CB17EE}"/>
                </a:ext>
              </a:extLst>
            </p:cNvPr>
            <p:cNvGrpSpPr/>
            <p:nvPr/>
          </p:nvGrpSpPr>
          <p:grpSpPr>
            <a:xfrm>
              <a:off x="4479129" y="1699698"/>
              <a:ext cx="2895602" cy="2300547"/>
              <a:chOff x="4750592" y="1902131"/>
              <a:chExt cx="2895602" cy="2300547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EC9F3F-511F-47B0-9CBF-BFA0C5E2BE9F}"/>
                  </a:ext>
                </a:extLst>
              </p:cNvPr>
              <p:cNvSpPr txBox="1"/>
              <p:nvPr/>
            </p:nvSpPr>
            <p:spPr>
              <a:xfrm>
                <a:off x="5281612" y="1902131"/>
                <a:ext cx="1828801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perplexity=10</a:t>
                </a:r>
              </a:p>
            </p:txBody>
          </p:sp>
          <p:pic>
            <p:nvPicPr>
              <p:cNvPr id="4100" name="Picture 4">
                <a:extLst>
                  <a:ext uri="{FF2B5EF4-FFF2-40B4-BE49-F238E27FC236}">
                    <a16:creationId xmlns:a16="http://schemas.microsoft.com/office/drawing/2014/main" id="{DD3DF5AF-1B8A-40C9-965C-0BBA085C55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0592" y="2297879"/>
                <a:ext cx="2895602" cy="1904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A694376-B810-4FEA-9449-2E113523F572}"/>
                </a:ext>
              </a:extLst>
            </p:cNvPr>
            <p:cNvGrpSpPr/>
            <p:nvPr/>
          </p:nvGrpSpPr>
          <p:grpSpPr>
            <a:xfrm>
              <a:off x="7891456" y="1699697"/>
              <a:ext cx="2895602" cy="2300548"/>
              <a:chOff x="8805858" y="771779"/>
              <a:chExt cx="2895602" cy="2300548"/>
            </a:xfrm>
          </p:grpSpPr>
          <p:pic>
            <p:nvPicPr>
              <p:cNvPr id="4102" name="Picture 6">
                <a:extLst>
                  <a:ext uri="{FF2B5EF4-FFF2-40B4-BE49-F238E27FC236}">
                    <a16:creationId xmlns:a16="http://schemas.microsoft.com/office/drawing/2014/main" id="{DB7475C1-0436-4768-AEFC-13BC8385B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5858" y="1167528"/>
                <a:ext cx="2895602" cy="1904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9B149A2-79C7-46A3-A30C-1B9BD2D13643}"/>
                  </a:ext>
                </a:extLst>
              </p:cNvPr>
              <p:cNvSpPr txBox="1"/>
              <p:nvPr/>
            </p:nvSpPr>
            <p:spPr>
              <a:xfrm>
                <a:off x="9377362" y="771779"/>
                <a:ext cx="1828801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perplexity=15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75DDC9E-6BF0-40C3-B7A8-40D4075F544E}"/>
                </a:ext>
              </a:extLst>
            </p:cNvPr>
            <p:cNvGrpSpPr/>
            <p:nvPr/>
          </p:nvGrpSpPr>
          <p:grpSpPr>
            <a:xfrm>
              <a:off x="1062036" y="4126616"/>
              <a:ext cx="2895602" cy="2300548"/>
              <a:chOff x="8434385" y="1902130"/>
              <a:chExt cx="2895602" cy="2300548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1385DD-7902-4392-8141-F1D9C575C0BF}"/>
                  </a:ext>
                </a:extLst>
              </p:cNvPr>
              <p:cNvSpPr txBox="1"/>
              <p:nvPr/>
            </p:nvSpPr>
            <p:spPr>
              <a:xfrm>
                <a:off x="8967787" y="1902130"/>
                <a:ext cx="1828801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perplexity=20</a:t>
                </a:r>
              </a:p>
            </p:txBody>
          </p:sp>
          <p:pic>
            <p:nvPicPr>
              <p:cNvPr id="4104" name="Picture 8">
                <a:extLst>
                  <a:ext uri="{FF2B5EF4-FFF2-40B4-BE49-F238E27FC236}">
                    <a16:creationId xmlns:a16="http://schemas.microsoft.com/office/drawing/2014/main" id="{087976FB-06AB-44BD-96D4-EC2846FBAA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34385" y="2297879"/>
                <a:ext cx="2895602" cy="1904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DF8A481-67CB-42E8-A7AE-DD65550CB758}"/>
                </a:ext>
              </a:extLst>
            </p:cNvPr>
            <p:cNvGrpSpPr/>
            <p:nvPr/>
          </p:nvGrpSpPr>
          <p:grpSpPr>
            <a:xfrm>
              <a:off x="4476748" y="4126616"/>
              <a:ext cx="2895601" cy="2300548"/>
              <a:chOff x="1062036" y="4321481"/>
              <a:chExt cx="2895601" cy="2300548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F96A11-89FA-4076-8902-FFDC501BA045}"/>
                  </a:ext>
                </a:extLst>
              </p:cNvPr>
              <p:cNvSpPr txBox="1"/>
              <p:nvPr/>
            </p:nvSpPr>
            <p:spPr>
              <a:xfrm>
                <a:off x="1595435" y="4321481"/>
                <a:ext cx="1828801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perplexity=40</a:t>
                </a:r>
              </a:p>
            </p:txBody>
          </p:sp>
          <p:pic>
            <p:nvPicPr>
              <p:cNvPr id="4106" name="Picture 10">
                <a:extLst>
                  <a:ext uri="{FF2B5EF4-FFF2-40B4-BE49-F238E27FC236}">
                    <a16:creationId xmlns:a16="http://schemas.microsoft.com/office/drawing/2014/main" id="{14452B96-9E98-49CC-B1E4-C041879A9B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2036" y="4717230"/>
                <a:ext cx="2895601" cy="1904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365780D-AFD5-4F83-AB21-94C0C3306D29}"/>
                </a:ext>
              </a:extLst>
            </p:cNvPr>
            <p:cNvGrpSpPr/>
            <p:nvPr/>
          </p:nvGrpSpPr>
          <p:grpSpPr>
            <a:xfrm>
              <a:off x="7891457" y="4102589"/>
              <a:ext cx="2895601" cy="2295035"/>
              <a:chOff x="8567736" y="3997630"/>
              <a:chExt cx="2895601" cy="2295035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0D72A7-808D-4D52-8ABD-0D3339E7C9AA}"/>
                  </a:ext>
                </a:extLst>
              </p:cNvPr>
              <p:cNvSpPr txBox="1"/>
              <p:nvPr/>
            </p:nvSpPr>
            <p:spPr>
              <a:xfrm>
                <a:off x="9101137" y="3997630"/>
                <a:ext cx="1828801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perplexity=50</a:t>
                </a:r>
              </a:p>
            </p:txBody>
          </p:sp>
          <p:pic>
            <p:nvPicPr>
              <p:cNvPr id="4108" name="Picture 12">
                <a:extLst>
                  <a:ext uri="{FF2B5EF4-FFF2-40B4-BE49-F238E27FC236}">
                    <a16:creationId xmlns:a16="http://schemas.microsoft.com/office/drawing/2014/main" id="{EC3623FB-58AC-47AB-9177-932DCBF19F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7736" y="4402904"/>
                <a:ext cx="2895601" cy="18897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8502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E97CA6-F985-4358-9065-E6BEE35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参数与图像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仅调整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rate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424C6E-A78F-4DAD-9497-592575B48AA5}"/>
              </a:ext>
            </a:extLst>
          </p:cNvPr>
          <p:cNvSpPr/>
          <p:nvPr/>
        </p:nvSpPr>
        <p:spPr>
          <a:xfrm>
            <a:off x="0" y="293689"/>
            <a:ext cx="542925" cy="6064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B4F712-B0F5-40A3-9D01-EBB666116F0D}"/>
              </a:ext>
            </a:extLst>
          </p:cNvPr>
          <p:cNvSpPr txBox="1"/>
          <p:nvPr/>
        </p:nvSpPr>
        <p:spPr>
          <a:xfrm>
            <a:off x="838200" y="900113"/>
            <a:ext cx="5172076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（以保证每次生成的结果相同）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D1302C1-F691-41E0-8EB0-F51A8896C64C}"/>
              </a:ext>
            </a:extLst>
          </p:cNvPr>
          <p:cNvGrpSpPr/>
          <p:nvPr/>
        </p:nvGrpSpPr>
        <p:grpSpPr>
          <a:xfrm>
            <a:off x="1076320" y="1764316"/>
            <a:ext cx="10065688" cy="4621726"/>
            <a:chOff x="619124" y="1746204"/>
            <a:chExt cx="10844196" cy="497918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67263C7-7733-4913-BFAD-3D2633F5104B}"/>
                </a:ext>
              </a:extLst>
            </p:cNvPr>
            <p:cNvGrpSpPr/>
            <p:nvPr/>
          </p:nvGrpSpPr>
          <p:grpSpPr>
            <a:xfrm>
              <a:off x="619124" y="1752032"/>
              <a:ext cx="3067051" cy="2432221"/>
              <a:chOff x="619124" y="1752032"/>
              <a:chExt cx="3067051" cy="2432221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BA94A1B-7135-4770-BBE8-AE54E55AD7C2}"/>
                  </a:ext>
                </a:extLst>
              </p:cNvPr>
              <p:cNvSpPr txBox="1"/>
              <p:nvPr/>
            </p:nvSpPr>
            <p:spPr>
              <a:xfrm>
                <a:off x="881063" y="1752032"/>
                <a:ext cx="2543175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 =10</a:t>
                </a:r>
              </a:p>
            </p:txBody>
          </p:sp>
          <p:pic>
            <p:nvPicPr>
              <p:cNvPr id="5128" name="Picture 8">
                <a:extLst>
                  <a:ext uri="{FF2B5EF4-FFF2-40B4-BE49-F238E27FC236}">
                    <a16:creationId xmlns:a16="http://schemas.microsoft.com/office/drawing/2014/main" id="{E1F558DD-2015-4CD2-9C3F-FFB8B4A77B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124" y="2166670"/>
                <a:ext cx="3067051" cy="20175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B231BA9-76FD-4360-8DB7-EF2959AC4DB9}"/>
                </a:ext>
              </a:extLst>
            </p:cNvPr>
            <p:cNvGrpSpPr/>
            <p:nvPr/>
          </p:nvGrpSpPr>
          <p:grpSpPr>
            <a:xfrm>
              <a:off x="4476751" y="1746204"/>
              <a:ext cx="3067050" cy="2438049"/>
              <a:chOff x="4476751" y="1746204"/>
              <a:chExt cx="3067050" cy="2438049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772BAC-750E-4DF9-82A6-7BCBECFB8664}"/>
                  </a:ext>
                </a:extLst>
              </p:cNvPr>
              <p:cNvSpPr txBox="1"/>
              <p:nvPr/>
            </p:nvSpPr>
            <p:spPr>
              <a:xfrm>
                <a:off x="4824412" y="1746204"/>
                <a:ext cx="2543175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 =50</a:t>
                </a:r>
              </a:p>
            </p:txBody>
          </p:sp>
          <p:pic>
            <p:nvPicPr>
              <p:cNvPr id="5130" name="Picture 10">
                <a:extLst>
                  <a:ext uri="{FF2B5EF4-FFF2-40B4-BE49-F238E27FC236}">
                    <a16:creationId xmlns:a16="http://schemas.microsoft.com/office/drawing/2014/main" id="{D4591B0C-18D6-408A-A653-62C254BA3E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6751" y="2166671"/>
                <a:ext cx="3067050" cy="2017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D1CA867-644C-4D63-946A-222754948F6B}"/>
                </a:ext>
              </a:extLst>
            </p:cNvPr>
            <p:cNvGrpSpPr/>
            <p:nvPr/>
          </p:nvGrpSpPr>
          <p:grpSpPr>
            <a:xfrm>
              <a:off x="8353423" y="1746204"/>
              <a:ext cx="3067051" cy="2431910"/>
              <a:chOff x="8353423" y="1746204"/>
              <a:chExt cx="3067051" cy="243191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BEA10D9-EA91-43BA-AD1F-8A2F97C5A24E}"/>
                  </a:ext>
                </a:extLst>
              </p:cNvPr>
              <p:cNvSpPr txBox="1"/>
              <p:nvPr/>
            </p:nvSpPr>
            <p:spPr>
              <a:xfrm>
                <a:off x="8615362" y="1746204"/>
                <a:ext cx="2543175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 =100</a:t>
                </a:r>
              </a:p>
            </p:txBody>
          </p:sp>
          <p:pic>
            <p:nvPicPr>
              <p:cNvPr id="5132" name="Picture 12">
                <a:extLst>
                  <a:ext uri="{FF2B5EF4-FFF2-40B4-BE49-F238E27FC236}">
                    <a16:creationId xmlns:a16="http://schemas.microsoft.com/office/drawing/2014/main" id="{6A4529F8-F317-4A2C-A117-570F0C6802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3423" y="2160531"/>
                <a:ext cx="3067051" cy="20175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936DBAB-BDA5-456C-9507-455B74669259}"/>
                </a:ext>
              </a:extLst>
            </p:cNvPr>
            <p:cNvGrpSpPr/>
            <p:nvPr/>
          </p:nvGrpSpPr>
          <p:grpSpPr>
            <a:xfrm>
              <a:off x="619125" y="4331010"/>
              <a:ext cx="3067050" cy="2382474"/>
              <a:chOff x="4476751" y="4208971"/>
              <a:chExt cx="3067050" cy="2382474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2B303C-E39E-4276-9136-EC36956453F1}"/>
                  </a:ext>
                </a:extLst>
              </p:cNvPr>
              <p:cNvSpPr txBox="1"/>
              <p:nvPr/>
            </p:nvSpPr>
            <p:spPr>
              <a:xfrm>
                <a:off x="4824411" y="4208971"/>
                <a:ext cx="2543175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 =500</a:t>
                </a:r>
              </a:p>
            </p:txBody>
          </p:sp>
          <p:pic>
            <p:nvPicPr>
              <p:cNvPr id="5134" name="Picture 14">
                <a:extLst>
                  <a:ext uri="{FF2B5EF4-FFF2-40B4-BE49-F238E27FC236}">
                    <a16:creationId xmlns:a16="http://schemas.microsoft.com/office/drawing/2014/main" id="{DAEE00AD-C281-4449-B1B1-63CBBF10B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6751" y="4573863"/>
                <a:ext cx="3067050" cy="2017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7412329-EC9C-46C2-AF1D-1A60B856A7A9}"/>
                </a:ext>
              </a:extLst>
            </p:cNvPr>
            <p:cNvGrpSpPr/>
            <p:nvPr/>
          </p:nvGrpSpPr>
          <p:grpSpPr>
            <a:xfrm>
              <a:off x="4507701" y="4300153"/>
              <a:ext cx="3067051" cy="2413333"/>
              <a:chOff x="8505825" y="4178113"/>
              <a:chExt cx="3067051" cy="2413333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2164A66-845E-4E95-BCFA-BAFF7A17FA15}"/>
                  </a:ext>
                </a:extLst>
              </p:cNvPr>
              <p:cNvSpPr txBox="1"/>
              <p:nvPr/>
            </p:nvSpPr>
            <p:spPr>
              <a:xfrm>
                <a:off x="8767759" y="4178113"/>
                <a:ext cx="2543175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 =1000</a:t>
                </a:r>
              </a:p>
            </p:txBody>
          </p:sp>
          <p:pic>
            <p:nvPicPr>
              <p:cNvPr id="5138" name="Picture 18">
                <a:extLst>
                  <a:ext uri="{FF2B5EF4-FFF2-40B4-BE49-F238E27FC236}">
                    <a16:creationId xmlns:a16="http://schemas.microsoft.com/office/drawing/2014/main" id="{798A113A-559F-4A2E-90B8-16FD560803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05825" y="4573863"/>
                <a:ext cx="3067051" cy="20175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A790B12-6180-445E-82FE-E4E68921D2AB}"/>
                </a:ext>
              </a:extLst>
            </p:cNvPr>
            <p:cNvGrpSpPr/>
            <p:nvPr/>
          </p:nvGrpSpPr>
          <p:grpSpPr>
            <a:xfrm>
              <a:off x="8396270" y="4331010"/>
              <a:ext cx="3067050" cy="2394377"/>
              <a:chOff x="8353423" y="4303303"/>
              <a:chExt cx="3067050" cy="2394377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D9464E-B4B8-4C77-92D0-DCE284AC4642}"/>
                  </a:ext>
                </a:extLst>
              </p:cNvPr>
              <p:cNvSpPr txBox="1"/>
              <p:nvPr/>
            </p:nvSpPr>
            <p:spPr>
              <a:xfrm>
                <a:off x="8658209" y="4303303"/>
                <a:ext cx="2543175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 =1500</a:t>
                </a:r>
              </a:p>
            </p:txBody>
          </p:sp>
          <p:pic>
            <p:nvPicPr>
              <p:cNvPr id="5140" name="Picture 20">
                <a:extLst>
                  <a:ext uri="{FF2B5EF4-FFF2-40B4-BE49-F238E27FC236}">
                    <a16:creationId xmlns:a16="http://schemas.microsoft.com/office/drawing/2014/main" id="{E7D16F96-A3ED-4431-9CFB-3DB90AB5B9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3423" y="4711705"/>
                <a:ext cx="3067050" cy="1985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8990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E97CA6-F985-4358-9065-E6BEE35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参数与图像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仅调整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424C6E-A78F-4DAD-9497-592575B48AA5}"/>
              </a:ext>
            </a:extLst>
          </p:cNvPr>
          <p:cNvSpPr/>
          <p:nvPr/>
        </p:nvSpPr>
        <p:spPr>
          <a:xfrm>
            <a:off x="0" y="293689"/>
            <a:ext cx="542925" cy="6064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B4F712-B0F5-40A3-9D01-EBB666116F0D}"/>
              </a:ext>
            </a:extLst>
          </p:cNvPr>
          <p:cNvSpPr txBox="1"/>
          <p:nvPr/>
        </p:nvSpPr>
        <p:spPr>
          <a:xfrm>
            <a:off x="838199" y="900113"/>
            <a:ext cx="7739847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distance between instances in a feature array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（以保证每次生成的结果相同）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1C6066-645E-4AEA-A75F-72C78EFE3E07}"/>
              </a:ext>
            </a:extLst>
          </p:cNvPr>
          <p:cNvGrpSpPr/>
          <p:nvPr/>
        </p:nvGrpSpPr>
        <p:grpSpPr>
          <a:xfrm>
            <a:off x="1104220" y="1796005"/>
            <a:ext cx="9983560" cy="4696869"/>
            <a:chOff x="825544" y="1760467"/>
            <a:chExt cx="9983560" cy="469686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F0C7E09-E433-458B-B0AE-1F11BBFADA0D}"/>
                </a:ext>
              </a:extLst>
            </p:cNvPr>
            <p:cNvGrpSpPr/>
            <p:nvPr/>
          </p:nvGrpSpPr>
          <p:grpSpPr>
            <a:xfrm>
              <a:off x="825544" y="1760467"/>
              <a:ext cx="2790826" cy="2218994"/>
              <a:chOff x="785185" y="1762366"/>
              <a:chExt cx="2790826" cy="2218994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A20D748-BFD2-4060-81FB-E18CFB1D511B}"/>
                  </a:ext>
                </a:extLst>
              </p:cNvPr>
              <p:cNvSpPr txBox="1"/>
              <p:nvPr/>
            </p:nvSpPr>
            <p:spPr>
              <a:xfrm>
                <a:off x="1052754" y="1762366"/>
                <a:ext cx="2280996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cityblock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146" name="Picture 2">
                <a:extLst>
                  <a:ext uri="{FF2B5EF4-FFF2-40B4-BE49-F238E27FC236}">
                    <a16:creationId xmlns:a16="http://schemas.microsoft.com/office/drawing/2014/main" id="{F331CD65-845E-4DE6-B0CC-BC5216FDFE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185" y="2145485"/>
                <a:ext cx="2790826" cy="1835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1CEF162-7D73-481E-82AF-DC7BB1E11D9C}"/>
                </a:ext>
              </a:extLst>
            </p:cNvPr>
            <p:cNvGrpSpPr/>
            <p:nvPr/>
          </p:nvGrpSpPr>
          <p:grpSpPr>
            <a:xfrm>
              <a:off x="4421910" y="1760467"/>
              <a:ext cx="2790826" cy="2213331"/>
              <a:chOff x="4174208" y="1767316"/>
              <a:chExt cx="2790826" cy="2213331"/>
            </a:xfrm>
          </p:grpSpPr>
          <p:pic>
            <p:nvPicPr>
              <p:cNvPr id="6148" name="Picture 4">
                <a:extLst>
                  <a:ext uri="{FF2B5EF4-FFF2-40B4-BE49-F238E27FC236}">
                    <a16:creationId xmlns:a16="http://schemas.microsoft.com/office/drawing/2014/main" id="{BEB52450-34EE-42E3-9079-F53B44B3F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4208" y="2144772"/>
                <a:ext cx="2790826" cy="1835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C7113E-A73B-441B-823E-5161D808A938}"/>
                  </a:ext>
                </a:extLst>
              </p:cNvPr>
              <p:cNvSpPr txBox="1"/>
              <p:nvPr/>
            </p:nvSpPr>
            <p:spPr>
              <a:xfrm>
                <a:off x="4429123" y="1767316"/>
                <a:ext cx="2280996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minkowski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3E0F478-2C05-4C97-81E8-1026D9BE695B}"/>
                </a:ext>
              </a:extLst>
            </p:cNvPr>
            <p:cNvGrpSpPr/>
            <p:nvPr/>
          </p:nvGrpSpPr>
          <p:grpSpPr>
            <a:xfrm>
              <a:off x="8018276" y="1760467"/>
              <a:ext cx="2790828" cy="2255294"/>
              <a:chOff x="8868015" y="2050795"/>
              <a:chExt cx="2790828" cy="2255294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CA37A3-DED4-41EC-AD93-A09B28A87A14}"/>
                  </a:ext>
                </a:extLst>
              </p:cNvPr>
              <p:cNvSpPr txBox="1"/>
              <p:nvPr/>
            </p:nvSpPr>
            <p:spPr>
              <a:xfrm>
                <a:off x="9122931" y="2050795"/>
                <a:ext cx="2280996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chebyshev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152" name="Picture 8">
                <a:extLst>
                  <a:ext uri="{FF2B5EF4-FFF2-40B4-BE49-F238E27FC236}">
                    <a16:creationId xmlns:a16="http://schemas.microsoft.com/office/drawing/2014/main" id="{DD98E40B-014B-43D5-AFE7-8401425776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68015" y="2470214"/>
                <a:ext cx="2790828" cy="1835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8B7EE83-8D4D-4C0F-A818-B725579035D2}"/>
                </a:ext>
              </a:extLst>
            </p:cNvPr>
            <p:cNvGrpSpPr/>
            <p:nvPr/>
          </p:nvGrpSpPr>
          <p:grpSpPr>
            <a:xfrm>
              <a:off x="825544" y="4224327"/>
              <a:ext cx="2786853" cy="2233009"/>
              <a:chOff x="1266824" y="3833431"/>
              <a:chExt cx="2786853" cy="2233009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0029A41-4742-4A2E-BBEE-89922C289F2C}"/>
                  </a:ext>
                </a:extLst>
              </p:cNvPr>
              <p:cNvSpPr txBox="1"/>
              <p:nvPr/>
            </p:nvSpPr>
            <p:spPr>
              <a:xfrm>
                <a:off x="1620308" y="3833431"/>
                <a:ext cx="2280996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cosine</a:t>
                </a:r>
              </a:p>
            </p:txBody>
          </p:sp>
          <p:pic>
            <p:nvPicPr>
              <p:cNvPr id="6154" name="Picture 10">
                <a:extLst>
                  <a:ext uri="{FF2B5EF4-FFF2-40B4-BE49-F238E27FC236}">
                    <a16:creationId xmlns:a16="http://schemas.microsoft.com/office/drawing/2014/main" id="{90D7643A-6DFC-45EA-9188-31AE5BABB3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6824" y="4233179"/>
                <a:ext cx="2786853" cy="1833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1ED9EE3-A4FF-49EE-BE58-FF2CD42AE22F}"/>
                </a:ext>
              </a:extLst>
            </p:cNvPr>
            <p:cNvGrpSpPr/>
            <p:nvPr/>
          </p:nvGrpSpPr>
          <p:grpSpPr>
            <a:xfrm>
              <a:off x="4425883" y="4224327"/>
              <a:ext cx="2786853" cy="2224247"/>
              <a:chOff x="4425883" y="4224327"/>
              <a:chExt cx="2786853" cy="2224247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28935C-8ABA-4B76-8AE9-98542F3D557A}"/>
                  </a:ext>
                </a:extLst>
              </p:cNvPr>
              <p:cNvSpPr txBox="1"/>
              <p:nvPr/>
            </p:nvSpPr>
            <p:spPr>
              <a:xfrm>
                <a:off x="4708122" y="4224327"/>
                <a:ext cx="2280996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canberra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156" name="Picture 12">
                <a:extLst>
                  <a:ext uri="{FF2B5EF4-FFF2-40B4-BE49-F238E27FC236}">
                    <a16:creationId xmlns:a16="http://schemas.microsoft.com/office/drawing/2014/main" id="{2C70BB56-77E5-42C3-A0FC-29CBE6149D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883" y="4615313"/>
                <a:ext cx="2786853" cy="1833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7566F87-7618-46F2-B3E1-216F80DDEC43}"/>
                </a:ext>
              </a:extLst>
            </p:cNvPr>
            <p:cNvGrpSpPr/>
            <p:nvPr/>
          </p:nvGrpSpPr>
          <p:grpSpPr>
            <a:xfrm>
              <a:off x="8018276" y="4219564"/>
              <a:ext cx="2786853" cy="2229010"/>
              <a:chOff x="8018276" y="4219564"/>
              <a:chExt cx="2786853" cy="2229010"/>
            </a:xfrm>
          </p:grpSpPr>
          <p:pic>
            <p:nvPicPr>
              <p:cNvPr id="6158" name="Picture 14">
                <a:extLst>
                  <a:ext uri="{FF2B5EF4-FFF2-40B4-BE49-F238E27FC236}">
                    <a16:creationId xmlns:a16="http://schemas.microsoft.com/office/drawing/2014/main" id="{BB4B535B-0C53-4E32-8FA9-F555B6C454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18276" y="4615313"/>
                <a:ext cx="2786853" cy="1833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981380B-100E-42BD-8BDD-EA923DADCEBF}"/>
                  </a:ext>
                </a:extLst>
              </p:cNvPr>
              <p:cNvSpPr txBox="1"/>
              <p:nvPr/>
            </p:nvSpPr>
            <p:spPr>
              <a:xfrm>
                <a:off x="8273192" y="4219564"/>
                <a:ext cx="2280996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braycurtis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3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E97CA6-F985-4358-9065-E6BEE35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参数与图像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仅调整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early_exaggeration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424C6E-A78F-4DAD-9497-592575B48AA5}"/>
              </a:ext>
            </a:extLst>
          </p:cNvPr>
          <p:cNvSpPr/>
          <p:nvPr/>
        </p:nvSpPr>
        <p:spPr>
          <a:xfrm>
            <a:off x="0" y="293689"/>
            <a:ext cx="542925" cy="6064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B4F712-B0F5-40A3-9D01-EBB666116F0D}"/>
              </a:ext>
            </a:extLst>
          </p:cNvPr>
          <p:cNvSpPr txBox="1"/>
          <p:nvPr/>
        </p:nvSpPr>
        <p:spPr>
          <a:xfrm>
            <a:off x="838199" y="900113"/>
            <a:ext cx="10725151" cy="1066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early_exaggeration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how tight natural clusters in the original space are in the embedded space and how much space will be between them.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（以保证每次生成的结果相同）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8D5334-A165-46F9-B94D-EF703978E53F}"/>
              </a:ext>
            </a:extLst>
          </p:cNvPr>
          <p:cNvGrpSpPr/>
          <p:nvPr/>
        </p:nvGrpSpPr>
        <p:grpSpPr>
          <a:xfrm>
            <a:off x="1085168" y="2004659"/>
            <a:ext cx="10021663" cy="4693361"/>
            <a:chOff x="1085170" y="2037996"/>
            <a:chExt cx="10021663" cy="4693361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41C6066-645E-4AEA-A75F-72C78EFE3E07}"/>
                </a:ext>
              </a:extLst>
            </p:cNvPr>
            <p:cNvGrpSpPr/>
            <p:nvPr/>
          </p:nvGrpSpPr>
          <p:grpSpPr>
            <a:xfrm>
              <a:off x="1280023" y="2037996"/>
              <a:ext cx="9803781" cy="2860098"/>
              <a:chOff x="1001347" y="1760467"/>
              <a:chExt cx="9803781" cy="2860098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A20D748-BFD2-4060-81FB-E18CFB1D511B}"/>
                  </a:ext>
                </a:extLst>
              </p:cNvPr>
              <p:cNvSpPr txBox="1"/>
              <p:nvPr/>
            </p:nvSpPr>
            <p:spPr>
              <a:xfrm>
                <a:off x="1093113" y="1760467"/>
                <a:ext cx="2280996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early_exaggeration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C7113E-A73B-441B-823E-5161D808A938}"/>
                  </a:ext>
                </a:extLst>
              </p:cNvPr>
              <p:cNvSpPr txBox="1"/>
              <p:nvPr/>
            </p:nvSpPr>
            <p:spPr>
              <a:xfrm>
                <a:off x="4676824" y="1760467"/>
                <a:ext cx="2535911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early_exaggeration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CA37A3-DED4-41EC-AD93-A09B28A87A14}"/>
                  </a:ext>
                </a:extLst>
              </p:cNvPr>
              <p:cNvSpPr txBox="1"/>
              <p:nvPr/>
            </p:nvSpPr>
            <p:spPr>
              <a:xfrm>
                <a:off x="8273191" y="1760467"/>
                <a:ext cx="2531937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early_exaggeration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=50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0029A41-4742-4A2E-BBEE-89922C289F2C}"/>
                  </a:ext>
                </a:extLst>
              </p:cNvPr>
              <p:cNvSpPr txBox="1"/>
              <p:nvPr/>
            </p:nvSpPr>
            <p:spPr>
              <a:xfrm>
                <a:off x="1001347" y="4218164"/>
                <a:ext cx="2618996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early_exaggeration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28935C-8ABA-4B76-8AE9-98542F3D557A}"/>
                  </a:ext>
                </a:extLst>
              </p:cNvPr>
              <p:cNvSpPr txBox="1"/>
              <p:nvPr/>
            </p:nvSpPr>
            <p:spPr>
              <a:xfrm>
                <a:off x="4565017" y="4224816"/>
                <a:ext cx="2504613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early_exaggeration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=150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981380B-100E-42BD-8BDD-EA923DADCEBF}"/>
                  </a:ext>
                </a:extLst>
              </p:cNvPr>
              <p:cNvSpPr txBox="1"/>
              <p:nvPr/>
            </p:nvSpPr>
            <p:spPr>
              <a:xfrm>
                <a:off x="8273191" y="4224816"/>
                <a:ext cx="2504612" cy="395749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early_exaggeration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=200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96176E55-70E8-4004-965A-3BD46EE00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170" y="2443937"/>
              <a:ext cx="2786853" cy="1862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05AF1D2B-87AA-47D5-97EF-46B57462C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7347" y="2473835"/>
              <a:ext cx="2786854" cy="1833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5D6B9A19-C8D8-4CC8-8241-A72F15265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9979" y="2473505"/>
              <a:ext cx="2786854" cy="1833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2C0EE36A-211C-43EF-B858-07EBBFBD9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860" y="4898094"/>
              <a:ext cx="2786854" cy="1833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>
              <a:extLst>
                <a:ext uri="{FF2B5EF4-FFF2-40B4-BE49-F238E27FC236}">
                  <a16:creationId xmlns:a16="http://schemas.microsoft.com/office/drawing/2014/main" id="{CC175DB8-11A7-41BA-9D1B-373F53BCB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571" y="4898094"/>
              <a:ext cx="2786855" cy="1833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>
              <a:extLst>
                <a:ext uri="{FF2B5EF4-FFF2-40B4-BE49-F238E27FC236}">
                  <a16:creationId xmlns:a16="http://schemas.microsoft.com/office/drawing/2014/main" id="{A9D4AD0A-5720-4070-8C02-297C0767D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9979" y="4898094"/>
              <a:ext cx="2786854" cy="1833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242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29D25-7FDC-4D38-97AB-923A7455B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b="1" dirty="0">
                <a:latin typeface="Georgia" panose="02040502050405020303" pitchFamily="18" charset="0"/>
              </a:rPr>
              <a:t>THANKS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1525B5-7D99-453C-A3AE-0B4074345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3313"/>
            <a:ext cx="9144000" cy="1655762"/>
          </a:xfrm>
        </p:spPr>
        <p:txBody>
          <a:bodyPr/>
          <a:lstStyle/>
          <a:p>
            <a:r>
              <a:rPr lang="en-US" altLang="zh-CN" dirty="0"/>
              <a:t>201800130112 </a:t>
            </a:r>
            <a:r>
              <a:rPr lang="zh-CN" altLang="en-US" dirty="0"/>
              <a:t>赵子涵</a:t>
            </a:r>
          </a:p>
        </p:txBody>
      </p:sp>
    </p:spTree>
    <p:extLst>
      <p:ext uri="{BB962C8B-B14F-4D97-AF65-F5344CB8AC3E}">
        <p14:creationId xmlns:p14="http://schemas.microsoft.com/office/powerpoint/2010/main" val="66985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352</Words>
  <Application>Microsoft Office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Cambria Math</vt:lpstr>
      <vt:lpstr>Georgia</vt:lpstr>
      <vt:lpstr>Times New Roman</vt:lpstr>
      <vt:lpstr>Office 主题​​</vt:lpstr>
      <vt:lpstr>Homework - TSNE</vt:lpstr>
      <vt:lpstr>1. 公式推导</vt:lpstr>
      <vt:lpstr>2. tsne参数与图像  —— 使用scikit-learn默认参数值</vt:lpstr>
      <vt:lpstr>2. tsne参数与图像  —— 仅调整perplexity</vt:lpstr>
      <vt:lpstr>2. tsne参数与图像  —— 仅调整learning rate</vt:lpstr>
      <vt:lpstr>2. tsne参数与图像  —— 仅调整metric</vt:lpstr>
      <vt:lpstr>2. tsne参数与图像  —— 仅调整early_exaggeration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公式推导</dc:title>
  <dc:creator>Zhao Zihan</dc:creator>
  <cp:lastModifiedBy>Zhao Zihan</cp:lastModifiedBy>
  <cp:revision>24</cp:revision>
  <dcterms:created xsi:type="dcterms:W3CDTF">2020-11-09T09:21:06Z</dcterms:created>
  <dcterms:modified xsi:type="dcterms:W3CDTF">2020-11-09T15:21:37Z</dcterms:modified>
</cp:coreProperties>
</file>