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30.11.2021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oadedwithstuff.co.uk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oadedwithstuff.co.u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oadedwithstuff.co.u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oadedwithstuff.co.u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oadedwithstuff.co.u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3286116" cy="428579"/>
          </a:xfrm>
        </p:spPr>
        <p:txBody>
          <a:bodyPr>
            <a:normAutofit fontScale="90000"/>
          </a:bodyPr>
          <a:lstStyle/>
          <a:p>
            <a:r>
              <a:rPr lang="de-DE" sz="1400" dirty="0" smtClean="0"/>
              <a:t>Group 1, </a:t>
            </a:r>
            <a:r>
              <a:rPr lang="en-US" sz="1400" b="1" u="sng" dirty="0" smtClean="0">
                <a:hlinkClick r:id="rId2"/>
              </a:rPr>
              <a:t>https://loadedwithstuff.co.uk/</a:t>
            </a:r>
            <a:r>
              <a:rPr lang="en-US" sz="1400" b="1" dirty="0" smtClean="0"/>
              <a:t> 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/>
          </a:p>
        </p:txBody>
      </p:sp>
      <p:sp>
        <p:nvSpPr>
          <p:cNvPr id="7" name="Textfeld 6"/>
          <p:cNvSpPr txBox="1"/>
          <p:nvPr/>
        </p:nvSpPr>
        <p:spPr>
          <a:xfrm>
            <a:off x="0" y="428604"/>
            <a:ext cx="8933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1600" dirty="0" smtClean="0"/>
              <a:t>How many hops from your machine to your assigned website</a:t>
            </a:r>
            <a:r>
              <a:rPr lang="en-US" sz="1600" dirty="0" smtClean="0"/>
              <a:t>?  </a:t>
            </a:r>
          </a:p>
          <a:p>
            <a:pPr lvl="0"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Which step causes the biggest delay in the route? What is the average duration of that delay</a:t>
            </a:r>
            <a:r>
              <a:rPr lang="en-US" sz="1600" dirty="0" smtClean="0"/>
              <a:t>? </a:t>
            </a:r>
            <a:endParaRPr lang="de-DE" sz="1600" dirty="0" smtClean="0"/>
          </a:p>
        </p:txBody>
      </p:sp>
      <p:pic>
        <p:nvPicPr>
          <p:cNvPr id="9" name="Grafik 8" descr="Screenshot (339)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285860"/>
            <a:ext cx="585791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429000"/>
            <a:ext cx="5862638" cy="319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feld 10"/>
          <p:cNvSpPr txBox="1"/>
          <p:nvPr/>
        </p:nvSpPr>
        <p:spPr>
          <a:xfrm>
            <a:off x="6215074" y="2928934"/>
            <a:ext cx="167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Total </a:t>
            </a:r>
            <a:r>
              <a:rPr lang="en-GB" dirty="0" smtClean="0"/>
              <a:t>of</a:t>
            </a:r>
            <a:r>
              <a:rPr lang="de-DE" dirty="0" smtClean="0"/>
              <a:t> 13 hops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6286512" y="592933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Hop 12, 26 </a:t>
            </a:r>
            <a:r>
              <a:rPr lang="de-DE" err="1" smtClean="0"/>
              <a:t>ms</a:t>
            </a:r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0" y="0"/>
            <a:ext cx="3286116" cy="428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 1, </a:t>
            </a:r>
            <a:r>
              <a:rPr kumimoji="0" 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2"/>
              </a:rPr>
              <a:t>https://loadedwithstuff.co.uk/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 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0" y="428604"/>
            <a:ext cx="30003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1600" dirty="0" smtClean="0"/>
              <a:t> What </a:t>
            </a:r>
            <a:r>
              <a:rPr lang="en-US" sz="1600" dirty="0" smtClean="0"/>
              <a:t>are the main </a:t>
            </a:r>
            <a:r>
              <a:rPr lang="en-US" sz="1600" dirty="0" err="1" smtClean="0"/>
              <a:t>nameservers</a:t>
            </a:r>
            <a:r>
              <a:rPr lang="en-US" sz="1600" dirty="0" smtClean="0"/>
              <a:t> for the website?</a:t>
            </a:r>
            <a:endParaRPr lang="de-DE" sz="1600" dirty="0" smtClean="0"/>
          </a:p>
          <a:p>
            <a:endParaRPr lang="de-DE" sz="1600" dirty="0"/>
          </a:p>
        </p:txBody>
      </p:sp>
      <p:pic>
        <p:nvPicPr>
          <p:cNvPr id="14338" name="Picture 2" descr="Screenshot (342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2325" y="323850"/>
            <a:ext cx="5781675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>
          <a:xfrm>
            <a:off x="0" y="5903893"/>
            <a:ext cx="34290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Found at: http://www.dnstools.ch/dns-nameserver.html Found at: http://www.dnstools.ch/dns-nameserver.html </a:t>
            </a: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214282" y="1071546"/>
            <a:ext cx="30718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ns1.a2hosting.com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r>
              <a:rPr lang="en-US" sz="1600" dirty="0" smtClean="0"/>
              <a:t>ns2.a2hosting.com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r>
              <a:rPr lang="en-US" sz="1600" dirty="0" smtClean="0"/>
              <a:t>ns3.a2hosting.com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r>
              <a:rPr lang="en-US" sz="1600" dirty="0" smtClean="0"/>
              <a:t>ns4.a2hosting.com</a:t>
            </a:r>
            <a:r>
              <a:rPr lang="en-US" sz="1600" dirty="0" smtClean="0"/>
              <a:t>.</a:t>
            </a:r>
            <a:endParaRPr lang="de-DE" sz="1600" dirty="0" smtClean="0"/>
          </a:p>
          <a:p>
            <a:endParaRPr lang="de-D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 txBox="1">
            <a:spLocks/>
          </p:cNvSpPr>
          <p:nvPr/>
        </p:nvSpPr>
        <p:spPr>
          <a:xfrm>
            <a:off x="0" y="0"/>
            <a:ext cx="3286116" cy="428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 1, </a:t>
            </a:r>
            <a:r>
              <a:rPr kumimoji="0" 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2"/>
              </a:rPr>
              <a:t>https://loadedwithstuff.co.uk/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 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0" y="428604"/>
            <a:ext cx="3000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1600" dirty="0" smtClean="0"/>
              <a:t>Who is the registered contact?</a:t>
            </a:r>
            <a:endParaRPr lang="de-DE" sz="1600" dirty="0"/>
          </a:p>
        </p:txBody>
      </p:sp>
      <p:sp>
        <p:nvSpPr>
          <p:cNvPr id="14" name="Rechteck 13"/>
          <p:cNvSpPr/>
          <p:nvPr/>
        </p:nvSpPr>
        <p:spPr>
          <a:xfrm>
            <a:off x="0" y="6143644"/>
            <a:ext cx="3429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Found at:  https://who.is/whois-ip/ip-address/68.66.247.187</a:t>
            </a:r>
            <a:endParaRPr lang="de-DE" sz="1400" dirty="0"/>
          </a:p>
        </p:txBody>
      </p:sp>
      <p:sp>
        <p:nvSpPr>
          <p:cNvPr id="16" name="Textfeld 15"/>
          <p:cNvSpPr txBox="1"/>
          <p:nvPr/>
        </p:nvSpPr>
        <p:spPr>
          <a:xfrm>
            <a:off x="285720" y="1214422"/>
            <a:ext cx="65008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OrgName</a:t>
            </a:r>
            <a:r>
              <a:rPr lang="en-US" dirty="0" smtClean="0"/>
              <a:t>:     </a:t>
            </a:r>
            <a:r>
              <a:rPr lang="en-US" dirty="0" smtClean="0"/>
              <a:t>	   </a:t>
            </a:r>
            <a:r>
              <a:rPr lang="en-US" dirty="0" smtClean="0"/>
              <a:t>A2 Hosting, Inc.</a:t>
            </a:r>
            <a:endParaRPr lang="de-DE" dirty="0" smtClean="0"/>
          </a:p>
          <a:p>
            <a:r>
              <a:rPr lang="en-US" dirty="0" err="1" smtClean="0"/>
              <a:t>OrgId</a:t>
            </a:r>
            <a:r>
              <a:rPr lang="en-US" dirty="0" smtClean="0"/>
              <a:t>:          </a:t>
            </a:r>
            <a:r>
              <a:rPr lang="en-US" dirty="0" smtClean="0"/>
              <a:t>	   A2HOS</a:t>
            </a:r>
            <a:endParaRPr lang="de-DE" dirty="0" smtClean="0"/>
          </a:p>
          <a:p>
            <a:r>
              <a:rPr lang="en-US" dirty="0" smtClean="0"/>
              <a:t>Address:    	</a:t>
            </a:r>
            <a:r>
              <a:rPr lang="en-US" dirty="0" smtClean="0"/>
              <a:t>   </a:t>
            </a:r>
            <a:r>
              <a:rPr lang="en-US" dirty="0" smtClean="0"/>
              <a:t>P.O. Box 2998</a:t>
            </a:r>
            <a:endParaRPr lang="de-DE" dirty="0" smtClean="0"/>
          </a:p>
          <a:p>
            <a:r>
              <a:rPr lang="en-US" dirty="0" smtClean="0"/>
              <a:t>City:          </a:t>
            </a:r>
            <a:r>
              <a:rPr lang="en-US" dirty="0" smtClean="0"/>
              <a:t>	   </a:t>
            </a:r>
            <a:r>
              <a:rPr lang="en-US" dirty="0" smtClean="0"/>
              <a:t>Ann Arbor</a:t>
            </a:r>
            <a:endParaRPr lang="de-DE" dirty="0" smtClean="0"/>
          </a:p>
          <a:p>
            <a:r>
              <a:rPr lang="en-US" dirty="0" err="1" smtClean="0"/>
              <a:t>StateProv</a:t>
            </a:r>
            <a:r>
              <a:rPr lang="en-US" dirty="0" smtClean="0"/>
              <a:t>:   </a:t>
            </a:r>
            <a:r>
              <a:rPr lang="en-US" dirty="0" smtClean="0"/>
              <a:t>	   </a:t>
            </a:r>
            <a:r>
              <a:rPr lang="en-US" dirty="0" smtClean="0"/>
              <a:t>MI</a:t>
            </a:r>
            <a:endParaRPr lang="de-DE" dirty="0" smtClean="0"/>
          </a:p>
          <a:p>
            <a:r>
              <a:rPr lang="en-US" dirty="0" err="1" smtClean="0"/>
              <a:t>PostalCode</a:t>
            </a:r>
            <a:r>
              <a:rPr lang="en-US" dirty="0" smtClean="0"/>
              <a:t>:   </a:t>
            </a:r>
            <a:r>
              <a:rPr lang="en-US" dirty="0" smtClean="0"/>
              <a:t>	  </a:t>
            </a:r>
            <a:r>
              <a:rPr lang="en-US" dirty="0" smtClean="0"/>
              <a:t>48106</a:t>
            </a:r>
            <a:endParaRPr lang="de-DE" dirty="0" smtClean="0"/>
          </a:p>
          <a:p>
            <a:r>
              <a:rPr lang="en-US" dirty="0" smtClean="0"/>
              <a:t>Country:      </a:t>
            </a:r>
            <a:r>
              <a:rPr lang="en-US" dirty="0" smtClean="0"/>
              <a:t>	  </a:t>
            </a:r>
            <a:r>
              <a:rPr lang="en-US" dirty="0" smtClean="0"/>
              <a:t>US</a:t>
            </a:r>
            <a:endParaRPr lang="de-DE" dirty="0" smtClean="0"/>
          </a:p>
          <a:p>
            <a:r>
              <a:rPr lang="en-US" dirty="0" err="1" smtClean="0"/>
              <a:t>RegDate</a:t>
            </a:r>
            <a:r>
              <a:rPr lang="en-US" dirty="0" smtClean="0"/>
              <a:t>:     </a:t>
            </a:r>
            <a:r>
              <a:rPr lang="en-US" dirty="0" smtClean="0"/>
              <a:t>	   </a:t>
            </a:r>
            <a:r>
              <a:rPr lang="en-US" dirty="0" smtClean="0"/>
              <a:t>2004-03-16</a:t>
            </a:r>
            <a:endParaRPr lang="de-DE" dirty="0" smtClean="0"/>
          </a:p>
          <a:p>
            <a:r>
              <a:rPr lang="en-US" dirty="0" smtClean="0"/>
              <a:t>Updated:     </a:t>
            </a:r>
            <a:r>
              <a:rPr lang="en-US" dirty="0" smtClean="0"/>
              <a:t>	   </a:t>
            </a:r>
            <a:r>
              <a:rPr lang="en-US" dirty="0" smtClean="0"/>
              <a:t>2021-10-13</a:t>
            </a:r>
            <a:endParaRPr lang="de-DE" dirty="0" smtClean="0"/>
          </a:p>
          <a:p>
            <a:r>
              <a:rPr lang="en-US" dirty="0" smtClean="0"/>
              <a:t>Comment:      </a:t>
            </a:r>
            <a:r>
              <a:rPr lang="en-US" dirty="0" smtClean="0"/>
              <a:t>	  </a:t>
            </a:r>
            <a:r>
              <a:rPr lang="en-US" dirty="0" smtClean="0"/>
              <a:t>http://www.a2hosting.com</a:t>
            </a:r>
            <a:endParaRPr lang="de-DE" dirty="0" smtClean="0"/>
          </a:p>
          <a:p>
            <a:r>
              <a:rPr lang="de-DE" dirty="0" err="1" smtClean="0"/>
              <a:t>Ref</a:t>
            </a:r>
            <a:r>
              <a:rPr lang="de-DE" dirty="0" smtClean="0"/>
              <a:t>:         </a:t>
            </a:r>
            <a:r>
              <a:rPr lang="de-DE" dirty="0" smtClean="0"/>
              <a:t>		   </a:t>
            </a:r>
            <a:r>
              <a:rPr lang="de-DE" dirty="0" smtClean="0"/>
              <a:t>https://rdap.arin.net/registry/entity/A2HOS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 txBox="1">
            <a:spLocks/>
          </p:cNvSpPr>
          <p:nvPr/>
        </p:nvSpPr>
        <p:spPr>
          <a:xfrm>
            <a:off x="0" y="0"/>
            <a:ext cx="3286116" cy="428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 1, </a:t>
            </a:r>
            <a:r>
              <a:rPr kumimoji="0" 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2"/>
              </a:rPr>
              <a:t>https://loadedwithstuff.co.uk/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 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0" y="428604"/>
            <a:ext cx="3857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1600" dirty="0" smtClean="0"/>
              <a:t>What is the MX record for the website?</a:t>
            </a:r>
            <a:endParaRPr lang="de-DE" sz="1600" dirty="0"/>
          </a:p>
        </p:txBody>
      </p:sp>
      <p:sp>
        <p:nvSpPr>
          <p:cNvPr id="10" name="Rechteck 9"/>
          <p:cNvSpPr/>
          <p:nvPr/>
        </p:nvSpPr>
        <p:spPr>
          <a:xfrm>
            <a:off x="0" y="6143644"/>
            <a:ext cx="3429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found at: http://www.dnstools.ch/dns-nameserver.html</a:t>
            </a:r>
            <a:endParaRPr lang="de-DE" sz="1400" dirty="0"/>
          </a:p>
        </p:txBody>
      </p:sp>
      <p:pic>
        <p:nvPicPr>
          <p:cNvPr id="15362" name="Picture 2" descr="Screenshot (342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323850"/>
            <a:ext cx="5429256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357158" y="1071546"/>
            <a:ext cx="273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mail.loadedwithstuff.co.uk</a:t>
            </a:r>
            <a:r>
              <a:rPr lang="en-US" dirty="0" smtClean="0"/>
              <a:t>.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0" y="0"/>
            <a:ext cx="3286116" cy="428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 1, </a:t>
            </a:r>
            <a:r>
              <a:rPr kumimoji="0" lang="en-US" sz="1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2"/>
              </a:rPr>
              <a:t>https://loadedwithstuff.co.uk/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 </a:t>
            </a: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428604"/>
            <a:ext cx="3857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1600" dirty="0" smtClean="0"/>
              <a:t>Where is the website hosted?</a:t>
            </a:r>
            <a:endParaRPr lang="de-DE" sz="1600" dirty="0"/>
          </a:p>
        </p:txBody>
      </p:sp>
      <p:sp>
        <p:nvSpPr>
          <p:cNvPr id="6" name="Rechteck 5"/>
          <p:cNvSpPr/>
          <p:nvPr/>
        </p:nvSpPr>
        <p:spPr>
          <a:xfrm>
            <a:off x="142844" y="6357958"/>
            <a:ext cx="3429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Found at: https://hostingchecker.com/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4282" y="1142984"/>
            <a:ext cx="73688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hosted by: </a:t>
            </a:r>
            <a:r>
              <a:rPr lang="en-US" b="1" dirty="0" smtClean="0"/>
              <a:t>A2 </a:t>
            </a:r>
            <a:r>
              <a:rPr lang="en-US" b="1" dirty="0" smtClean="0"/>
              <a:t>Hosting, Inc.</a:t>
            </a:r>
            <a:endParaRPr lang="de-DE" dirty="0" smtClean="0"/>
          </a:p>
          <a:p>
            <a:r>
              <a:rPr lang="en-US" dirty="0" smtClean="0"/>
              <a:t>Organization </a:t>
            </a:r>
            <a:r>
              <a:rPr lang="en-US" dirty="0" smtClean="0"/>
              <a:t>name: </a:t>
            </a:r>
            <a:r>
              <a:rPr lang="en-US" b="1" dirty="0" smtClean="0"/>
              <a:t>A2 </a:t>
            </a:r>
            <a:r>
              <a:rPr lang="en-US" b="1" dirty="0" smtClean="0"/>
              <a:t>Hosting, Inc</a:t>
            </a:r>
            <a:endParaRPr lang="de-DE" dirty="0" smtClean="0"/>
          </a:p>
          <a:p>
            <a:r>
              <a:rPr lang="en-US" dirty="0" smtClean="0"/>
              <a:t>IP address</a:t>
            </a:r>
            <a:r>
              <a:rPr lang="en-US" dirty="0" smtClean="0"/>
              <a:t>: </a:t>
            </a:r>
            <a:r>
              <a:rPr lang="en-US" b="1" dirty="0" smtClean="0"/>
              <a:t>68.66.247.187</a:t>
            </a:r>
            <a:endParaRPr lang="de-DE" dirty="0" smtClean="0"/>
          </a:p>
          <a:p>
            <a:r>
              <a:rPr lang="en-US" dirty="0" smtClean="0"/>
              <a:t>AS(autonomous system) number and organization: </a:t>
            </a:r>
            <a:r>
              <a:rPr lang="en-US" b="1" dirty="0" smtClean="0"/>
              <a:t>AS55293 A2 Hosting, Inc.</a:t>
            </a:r>
            <a:endParaRPr lang="de-DE" dirty="0" smtClean="0"/>
          </a:p>
          <a:p>
            <a:r>
              <a:rPr lang="en-US" dirty="0" smtClean="0"/>
              <a:t>AS name</a:t>
            </a:r>
            <a:r>
              <a:rPr lang="en-US" dirty="0" smtClean="0"/>
              <a:t>: </a:t>
            </a:r>
            <a:r>
              <a:rPr lang="en-US" b="1" dirty="0" smtClean="0"/>
              <a:t>A2HOSTING</a:t>
            </a:r>
            <a:endParaRPr lang="de-DE" dirty="0" smtClean="0"/>
          </a:p>
          <a:p>
            <a:r>
              <a:rPr lang="en-US" dirty="0" smtClean="0"/>
              <a:t>Reverse DNS of the IP: </a:t>
            </a:r>
            <a:r>
              <a:rPr lang="en-US" b="1" dirty="0" smtClean="0"/>
              <a:t>68.66.247.187.static.a2webhosting.com</a:t>
            </a:r>
            <a:endParaRPr lang="de-DE" dirty="0" smtClean="0"/>
          </a:p>
          <a:p>
            <a:r>
              <a:rPr lang="de-DE" dirty="0" smtClean="0"/>
              <a:t>City: </a:t>
            </a:r>
            <a:r>
              <a:rPr lang="de-DE" b="1" dirty="0" smtClean="0"/>
              <a:t>Amsterdam</a:t>
            </a:r>
            <a:endParaRPr lang="de-DE" dirty="0" smtClean="0"/>
          </a:p>
          <a:p>
            <a:r>
              <a:rPr lang="de-DE" dirty="0" smtClean="0"/>
              <a:t>Country: </a:t>
            </a:r>
            <a:r>
              <a:rPr lang="de-DE" b="1" dirty="0" err="1" smtClean="0"/>
              <a:t>Netherlands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PresentationFormat>Bildschirmpräsentation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Group 1, https://loadedwithstuff.co.uk/  </vt:lpstr>
      <vt:lpstr>Folie 2</vt:lpstr>
      <vt:lpstr>Folie 3</vt:lpstr>
      <vt:lpstr>Folie 4</vt:lpstr>
      <vt:lpstr>Folie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1, https://loadedwithstuff.co.uk/  </dc:title>
  <dc:creator>geige</dc:creator>
  <cp:lastModifiedBy>geigermichael@gmx.net</cp:lastModifiedBy>
  <cp:revision>3</cp:revision>
  <dcterms:created xsi:type="dcterms:W3CDTF">2021-11-30T12:01:01Z</dcterms:created>
  <dcterms:modified xsi:type="dcterms:W3CDTF">2021-11-30T12:24:55Z</dcterms:modified>
</cp:coreProperties>
</file>