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gif" ContentType="image/gif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229A45-563E-4595-B499-A5FDECDC0A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3F549-3102-4CB9-99DF-957AAAFD89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A4A9F-4DA9-4318-A886-156F8871AC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6F1EA-BBAE-43A5-9F24-7F4F53CFC3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1D30C8-A2EB-436C-97C9-718BC00400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D4F778-C23C-4BDF-AF24-A782E7186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390979-3A2E-4B87-8147-7E7F6AB0DB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C5AE01-5866-431B-B190-18A4098680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71D7C7-1927-48E4-ADDE-643A4AB700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39B3D9-D5FC-41B8-820A-772696B9D7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5EC1AE-E1D0-48FA-91AD-11BC8CE3B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439360-46E2-4F85-BDFD-5F029A4A40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40BDA2-0A2F-4BD3-8E3E-B89F3D00A2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CE3A62-C87B-4144-B668-C89D1915F2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AE64A9-4B94-420B-8D17-C0A0470BEF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CB8A29-FA5C-459F-A62E-A86B400BE5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C99D1A-713C-4180-B622-E2FAFFB883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C7114-AA0F-4AA6-B28C-634B3DB6DF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220CAF-4A1A-4740-ADB6-AC8497EEDA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CDD4A-B517-42BE-BDEB-49B68F07C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D8FDC-E93B-4BC9-B69E-63484900E5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EC81B-9BAF-47D9-957B-F92DD2AE65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B42EB-279C-49D2-9380-F1DAC39F8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A607F5-85D8-4520-9AA1-98E53E711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CE5F8B-EFAF-43CF-9DD2-D7088B0218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C2B446-08A5-4CAF-9E01-ACC1FD028B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451440"/>
            <a:ext cx="10512360" cy="4066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Space Shooter Game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4983120"/>
            <a:ext cx="10512360" cy="112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Latifur Rahman Zihad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 id: 180104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ketch line"/>
          <p:cNvSpPr/>
          <p:nvPr/>
        </p:nvSpPr>
        <p:spPr>
          <a:xfrm>
            <a:off x="838080" y="4718520"/>
            <a:ext cx="5409720" cy="18000"/>
          </a:xfrm>
          <a:custGeom>
            <a:avLst/>
            <a:gdLst>
              <a:gd name="textAreaLeft" fmla="*/ 0 w 5409720"/>
              <a:gd name="textAreaRight" fmla="*/ 5410080 w 54097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stroke="0" w="5410200" h="18288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7" name="sketch line 8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Title 16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use various                   mathematical function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of trigonometry.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629400" y="2290320"/>
            <a:ext cx="4572000" cy="38167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9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42" name="sketch line 9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itle 18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acknowledge rajathpi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his contribution of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715000" y="2057400"/>
            <a:ext cx="5867640" cy="4286160"/>
          </a:xfrm>
          <a:prstGeom prst="rect">
            <a:avLst/>
          </a:prstGeom>
          <a:ln w="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0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47" name="sketch line 10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Title 20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update the rotation    of player and remove left  right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086600" y="2752920"/>
            <a:ext cx="3803400" cy="3190680"/>
          </a:xfrm>
          <a:prstGeom prst="rect">
            <a:avLst/>
          </a:prstGeom>
          <a:ln w="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1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2" name="sketch line 11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Title 22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To fire laser towards           rotated  direction we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 tan() and have also      convert degree to radian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172200" y="2305080"/>
            <a:ext cx="5878440" cy="36385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7" name="sketch line 12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Title 24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To fire laser towards           rotated  direction we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 tan() and have also      convert degree to radian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486400" y="3200400"/>
            <a:ext cx="6629400" cy="1143000"/>
          </a:xfrm>
          <a:prstGeom prst="rect">
            <a:avLst/>
          </a:prstGeom>
          <a:ln w="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3"/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Use Case Diagram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2" name="sketch line 13"/>
          <p:cNvSpPr/>
          <p:nvPr/>
        </p:nvSpPr>
        <p:spPr>
          <a:xfrm>
            <a:off x="643320" y="2573640"/>
            <a:ext cx="2328480" cy="18000"/>
          </a:xfrm>
          <a:custGeom>
            <a:avLst/>
            <a:gdLst>
              <a:gd name="textAreaLeft" fmla="*/ 0 w 2328480"/>
              <a:gd name="textAreaRight" fmla="*/ 2328840 w 2328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429000" y="914400"/>
            <a:ext cx="8001000" cy="57265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4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Achievements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6" name="sketch line 14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itle 27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Before the course my curious mind thinks how animation and simulation can be created.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400880" y="2067120"/>
            <a:ext cx="4029120" cy="3419280"/>
          </a:xfrm>
          <a:prstGeom prst="rect">
            <a:avLst/>
          </a:prstGeom>
          <a:ln w="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5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Key Function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1" name="sketch line 15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Title 29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use glRotatef() for   the solution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257800" y="3038760"/>
            <a:ext cx="6296400" cy="2219040"/>
          </a:xfrm>
          <a:prstGeom prst="rect">
            <a:avLst/>
          </a:prstGeom>
          <a:ln w="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6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Difficulties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6" name="sketch line 16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Title 31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 faced some problem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example.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My rotational function     operates circular path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instead of rotate.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310880" y="1828800"/>
            <a:ext cx="4076640" cy="4381560"/>
          </a:xfrm>
          <a:prstGeom prst="rect">
            <a:avLst/>
          </a:prstGeom>
          <a:ln w="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8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Difficulties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1" name="sketch line 17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itle 33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My rotated ship fire     laser in wrong direction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310880" y="1828800"/>
            <a:ext cx="4076640" cy="438156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 flipV="1">
            <a:off x="8458200" y="1828800"/>
            <a:ext cx="2286000" cy="9144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8229600" y="5257800"/>
            <a:ext cx="3162600" cy="6858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560" y="24696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Introduction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8" name="sketchy line"/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280">
            <a:solidFill>
              <a:srgbClr val="ed7d31">
                <a:alpha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Title 1"/>
          <p:cNvSpPr/>
          <p:nvPr/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Space shooter is a simple shooting game using opengl.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5" descr="Icon&#10;&#10;Description automatically generated"/>
          <p:cNvPicPr/>
          <p:nvPr/>
        </p:nvPicPr>
        <p:blipFill>
          <a:blip r:embed="rId1"/>
          <a:srcRect l="2495" t="0" r="1299" b="0"/>
          <a:stretch/>
        </p:blipFill>
        <p:spPr>
          <a:xfrm>
            <a:off x="7675560" y="2094120"/>
            <a:ext cx="3940560" cy="4096080"/>
          </a:xfrm>
          <a:prstGeom prst="rect">
            <a:avLst/>
          </a:prstGeom>
          <a:ln w="0"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9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8" name="sketch line 18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Title 35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 figure out that the function position of glRotatef() is in wrong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 also convert degree to radian to get correct direction of laser.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6172200" y="2286000"/>
            <a:ext cx="5486400" cy="205740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6172200" y="5105880"/>
            <a:ext cx="5943600" cy="609120"/>
          </a:xfrm>
          <a:prstGeom prst="rect">
            <a:avLst/>
          </a:prstGeom>
          <a:ln w="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0"/>
          <p:cNvSpPr/>
          <p:nvPr/>
        </p:nvSpPr>
        <p:spPr>
          <a:xfrm>
            <a:off x="0" y="-228240"/>
            <a:ext cx="1218852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46560" y="24696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                       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4" name="sketchy line 2"/>
          <p:cNvSpPr/>
          <p:nvPr/>
        </p:nvSpPr>
        <p:spPr>
          <a:xfrm>
            <a:off x="2971800" y="3429000"/>
            <a:ext cx="5486400" cy="360"/>
          </a:xfrm>
          <a:custGeom>
            <a:avLst/>
            <a:gdLst>
              <a:gd name="textAreaLeft" fmla="*/ 0 w 5486400"/>
              <a:gd name="textAreaRight" fmla="*/ 5486760 w 5486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280">
            <a:solidFill>
              <a:srgbClr val="ed7d31">
                <a:alpha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itle 37"/>
          <p:cNvSpPr/>
          <p:nvPr/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743200" y="2210040"/>
            <a:ext cx="6048720" cy="990360"/>
          </a:xfrm>
          <a:prstGeom prst="rect">
            <a:avLst/>
          </a:prstGeom>
          <a:ln w="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3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3" name="sketch line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itle 1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It’s a shooting game about two opponent player 1 and player 2.Both of them having health initially 100.who survive he will win the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654440" y="1571040"/>
            <a:ext cx="6903360" cy="3715560"/>
          </a:xfrm>
          <a:prstGeom prst="rect">
            <a:avLst/>
          </a:prstGeom>
          <a:ln w="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8" name="sketch line 2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itle 5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This game contains two     players.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Player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Player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rot="8400">
            <a:off x="5046120" y="3408120"/>
            <a:ext cx="6381720" cy="161316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03" name="sketch line 3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Title 6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Both of the player can       go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 rot="8400">
            <a:off x="5046120" y="3408120"/>
            <a:ext cx="6381720" cy="16131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 flipV="1">
            <a:off x="5486400" y="36576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486400" y="45720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V="1">
            <a:off x="10972800" y="3657600"/>
            <a:ext cx="0" cy="2286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0972800" y="4572000"/>
            <a:ext cx="0" cy="2286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4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2" name="sketch line 5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Title 10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Both of the player can       rotate also.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 rot="8400">
            <a:off x="5046120" y="3408120"/>
            <a:ext cx="6381720" cy="161316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 flipV="1">
            <a:off x="5486400" y="36576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86400" y="45720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V="1">
            <a:off x="10972800" y="3657600"/>
            <a:ext cx="0" cy="2286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0972800" y="4572000"/>
            <a:ext cx="0" cy="2286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048280" y="3429000"/>
            <a:ext cx="6381720" cy="1600200"/>
          </a:xfrm>
          <a:prstGeom prst="rect">
            <a:avLst/>
          </a:prstGeom>
          <a:ln w="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2" name="sketch line 4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Title 8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Both player can fire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laser gun to reduce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opponent heath.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486400" y="2390760"/>
            <a:ext cx="6400800" cy="2142720"/>
          </a:xfrm>
          <a:prstGeom prst="rect">
            <a:avLst/>
          </a:prstGeom>
          <a:ln w="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5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Features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7" name="sketch line 6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Title 12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If any player finally            survive  become winner.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000480" y="3429000"/>
            <a:ext cx="4743720" cy="1561680"/>
          </a:xfrm>
          <a:prstGeom prst="rect">
            <a:avLst/>
          </a:prstGeom>
          <a:ln w="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508392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Implementation </a:t>
            </a:r>
            <a:endParaRPr b="0" lang="en-US" sz="5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2" name="sketch line 7"/>
          <p:cNvSpPr/>
          <p:nvPr/>
        </p:nvSpPr>
        <p:spPr>
          <a:xfrm>
            <a:off x="643320" y="2573640"/>
            <a:ext cx="4843080" cy="18000"/>
          </a:xfrm>
          <a:custGeom>
            <a:avLst/>
            <a:gdLst>
              <a:gd name="textAreaLeft" fmla="*/ 0 w 4843080"/>
              <a:gd name="textAreaRight" fmla="*/ 4843440 w 48430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Title 14"/>
          <p:cNvSpPr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Here on this project we    use C++ opengl for              implementation.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1" descr="OpenGL - The Industry Standard for High Performance Graphics"/>
          <p:cNvPicPr/>
          <p:nvPr/>
        </p:nvPicPr>
        <p:blipFill>
          <a:blip r:embed="rId1"/>
          <a:stretch/>
        </p:blipFill>
        <p:spPr>
          <a:xfrm>
            <a:off x="5715000" y="2286000"/>
            <a:ext cx="6172200" cy="287784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2022-09-05T06:06:27Z</dcterms:created>
  <dc:creator>Vítor Alberto Gonçalves</dc:creator>
  <dc:description/>
  <dc:language>en-US</dc:language>
  <cp:lastModifiedBy/>
  <dcterms:modified xsi:type="dcterms:W3CDTF">2022-12-01T16:08:10Z</dcterms:modified>
  <cp:revision>19</cp:revision>
  <dc:subject/>
  <dc:title>Space Shooter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4</vt:r8>
  </property>
</Properties>
</file>